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5" r:id="rId16"/>
    <p:sldId id="286" r:id="rId17"/>
    <p:sldId id="287" r:id="rId18"/>
    <p:sldId id="288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02692-D22A-4A9F-9B81-4154446A8851}" v="142" dt="2022-07-11T06:15:29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g-Yuan Cheng" userId="a09f20b55ac566c1" providerId="LiveId" clId="{07202692-D22A-4A9F-9B81-4154446A8851}"/>
    <pc:docChg chg="undo custSel addSld delSld modSld">
      <pc:chgData name="Chung-Yuan Cheng" userId="a09f20b55ac566c1" providerId="LiveId" clId="{07202692-D22A-4A9F-9B81-4154446A8851}" dt="2022-07-11T06:17:52.192" v="1259" actId="22"/>
      <pc:docMkLst>
        <pc:docMk/>
      </pc:docMkLst>
      <pc:sldChg chg="modSp mod">
        <pc:chgData name="Chung-Yuan Cheng" userId="a09f20b55ac566c1" providerId="LiveId" clId="{07202692-D22A-4A9F-9B81-4154446A8851}" dt="2022-07-11T04:40:06.595" v="86" actId="20577"/>
        <pc:sldMkLst>
          <pc:docMk/>
          <pc:sldMk cId="1268316852" sldId="256"/>
        </pc:sldMkLst>
        <pc:spChg chg="mod">
          <ac:chgData name="Chung-Yuan Cheng" userId="a09f20b55ac566c1" providerId="LiveId" clId="{07202692-D22A-4A9F-9B81-4154446A8851}" dt="2022-07-11T04:40:06.595" v="86" actId="20577"/>
          <ac:spMkLst>
            <pc:docMk/>
            <pc:sldMk cId="1268316852" sldId="256"/>
            <ac:spMk id="2" creationId="{2E06170C-7154-D9EF-3ED2-DB390A550C21}"/>
          </ac:spMkLst>
        </pc:sp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495511185" sldId="257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685547143" sldId="258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751505682" sldId="259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033489016" sldId="261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4279840792" sldId="262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549881351" sldId="264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311090476" sldId="265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163468351" sldId="266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4154851638" sldId="267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3351080956" sldId="268"/>
        </pc:sldMkLst>
      </pc:sldChg>
      <pc:sldChg chg="delSp modSp mod">
        <pc:chgData name="Chung-Yuan Cheng" userId="a09f20b55ac566c1" providerId="LiveId" clId="{07202692-D22A-4A9F-9B81-4154446A8851}" dt="2022-07-11T04:41:40.786" v="204" actId="14100"/>
        <pc:sldMkLst>
          <pc:docMk/>
          <pc:sldMk cId="1556673010" sldId="269"/>
        </pc:sldMkLst>
        <pc:spChg chg="mod">
          <ac:chgData name="Chung-Yuan Cheng" userId="a09f20b55ac566c1" providerId="LiveId" clId="{07202692-D22A-4A9F-9B81-4154446A8851}" dt="2022-07-11T04:41:40.786" v="204" actId="14100"/>
          <ac:spMkLst>
            <pc:docMk/>
            <pc:sldMk cId="1556673010" sldId="269"/>
            <ac:spMk id="3" creationId="{1FD830A4-ADFD-E34C-6449-335AA486BBFD}"/>
          </ac:spMkLst>
        </pc:spChg>
        <pc:picChg chg="del">
          <ac:chgData name="Chung-Yuan Cheng" userId="a09f20b55ac566c1" providerId="LiveId" clId="{07202692-D22A-4A9F-9B81-4154446A8851}" dt="2022-07-11T04:40:14.959" v="87" actId="478"/>
          <ac:picMkLst>
            <pc:docMk/>
            <pc:sldMk cId="1556673010" sldId="269"/>
            <ac:picMk id="6" creationId="{2AF221B0-87FB-B7A0-A884-0A40192AE00B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748364674" sldId="270"/>
        </pc:sldMkLst>
      </pc:sldChg>
      <pc:sldChg chg="addSp delSp modSp new mod">
        <pc:chgData name="Chung-Yuan Cheng" userId="a09f20b55ac566c1" providerId="LiveId" clId="{07202692-D22A-4A9F-9B81-4154446A8851}" dt="2022-07-11T04:42:59.424" v="242" actId="1076"/>
        <pc:sldMkLst>
          <pc:docMk/>
          <pc:sldMk cId="2836893117" sldId="270"/>
        </pc:sldMkLst>
        <pc:spChg chg="mod">
          <ac:chgData name="Chung-Yuan Cheng" userId="a09f20b55ac566c1" providerId="LiveId" clId="{07202692-D22A-4A9F-9B81-4154446A8851}" dt="2022-07-11T04:42:48.651" v="239" actId="14100"/>
          <ac:spMkLst>
            <pc:docMk/>
            <pc:sldMk cId="2836893117" sldId="270"/>
            <ac:spMk id="2" creationId="{F67CC4B2-C6F1-A980-2027-947567FF841A}"/>
          </ac:spMkLst>
        </pc:spChg>
        <pc:spChg chg="del">
          <ac:chgData name="Chung-Yuan Cheng" userId="a09f20b55ac566c1" providerId="LiveId" clId="{07202692-D22A-4A9F-9B81-4154446A8851}" dt="2022-07-11T04:42:50.658" v="240" actId="478"/>
          <ac:spMkLst>
            <pc:docMk/>
            <pc:sldMk cId="2836893117" sldId="270"/>
            <ac:spMk id="3" creationId="{18FE26AA-6251-320E-2FC1-2AF9BA1A3B85}"/>
          </ac:spMkLst>
        </pc:spChg>
        <pc:picChg chg="add mod">
          <ac:chgData name="Chung-Yuan Cheng" userId="a09f20b55ac566c1" providerId="LiveId" clId="{07202692-D22A-4A9F-9B81-4154446A8851}" dt="2022-07-11T04:42:59.424" v="242" actId="1076"/>
          <ac:picMkLst>
            <pc:docMk/>
            <pc:sldMk cId="2836893117" sldId="270"/>
            <ac:picMk id="4" creationId="{CA7B5724-55BE-5D22-51CB-E56038A102AA}"/>
          </ac:picMkLst>
        </pc:picChg>
      </pc:sldChg>
      <pc:sldChg chg="addSp delSp modSp new mod">
        <pc:chgData name="Chung-Yuan Cheng" userId="a09f20b55ac566c1" providerId="LiveId" clId="{07202692-D22A-4A9F-9B81-4154446A8851}" dt="2022-07-11T04:45:08.733" v="331" actId="1076"/>
        <pc:sldMkLst>
          <pc:docMk/>
          <pc:sldMk cId="3694102492" sldId="271"/>
        </pc:sldMkLst>
        <pc:spChg chg="mod">
          <ac:chgData name="Chung-Yuan Cheng" userId="a09f20b55ac566c1" providerId="LiveId" clId="{07202692-D22A-4A9F-9B81-4154446A8851}" dt="2022-07-11T04:45:06.627" v="330" actId="1076"/>
          <ac:spMkLst>
            <pc:docMk/>
            <pc:sldMk cId="3694102492" sldId="271"/>
            <ac:spMk id="2" creationId="{E0AAC464-6FCD-2F94-9A26-11952658C622}"/>
          </ac:spMkLst>
        </pc:spChg>
        <pc:spChg chg="add del">
          <ac:chgData name="Chung-Yuan Cheng" userId="a09f20b55ac566c1" providerId="LiveId" clId="{07202692-D22A-4A9F-9B81-4154446A8851}" dt="2022-07-11T04:43:27.575" v="246" actId="478"/>
          <ac:spMkLst>
            <pc:docMk/>
            <pc:sldMk cId="3694102492" sldId="271"/>
            <ac:spMk id="3" creationId="{A925C398-3C12-DA81-F99D-343B3E0F9FEA}"/>
          </ac:spMkLst>
        </pc:spChg>
        <pc:spChg chg="add del mod">
          <ac:chgData name="Chung-Yuan Cheng" userId="a09f20b55ac566c1" providerId="LiveId" clId="{07202692-D22A-4A9F-9B81-4154446A8851}" dt="2022-07-11T04:43:25.820" v="245"/>
          <ac:spMkLst>
            <pc:docMk/>
            <pc:sldMk cId="3694102492" sldId="271"/>
            <ac:spMk id="4" creationId="{6EFAA551-F4F7-6F2C-A1A5-FC89DFE075E3}"/>
          </ac:spMkLst>
        </pc:spChg>
        <pc:spChg chg="add mod">
          <ac:chgData name="Chung-Yuan Cheng" userId="a09f20b55ac566c1" providerId="LiveId" clId="{07202692-D22A-4A9F-9B81-4154446A8851}" dt="2022-07-11T04:45:08.733" v="331" actId="1076"/>
          <ac:spMkLst>
            <pc:docMk/>
            <pc:sldMk cId="3694102492" sldId="271"/>
            <ac:spMk id="5" creationId="{E914939E-9990-6EE3-588F-9236C7D52713}"/>
          </ac:spMkLst>
        </pc:sp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3766193038" sldId="271"/>
        </pc:sldMkLst>
      </pc:sldChg>
      <pc:sldChg chg="addSp delSp modSp new mod modClrScheme chgLayout">
        <pc:chgData name="Chung-Yuan Cheng" userId="a09f20b55ac566c1" providerId="LiveId" clId="{07202692-D22A-4A9F-9B81-4154446A8851}" dt="2022-07-11T04:46:33.006" v="366" actId="5793"/>
        <pc:sldMkLst>
          <pc:docMk/>
          <pc:sldMk cId="510717001" sldId="272"/>
        </pc:sldMkLst>
        <pc:spChg chg="del mod ord">
          <ac:chgData name="Chung-Yuan Cheng" userId="a09f20b55ac566c1" providerId="LiveId" clId="{07202692-D22A-4A9F-9B81-4154446A8851}" dt="2022-07-11T04:46:21.569" v="337" actId="700"/>
          <ac:spMkLst>
            <pc:docMk/>
            <pc:sldMk cId="510717001" sldId="272"/>
            <ac:spMk id="2" creationId="{EAC8BCDD-93E4-0ABD-5D1A-1FF8B8FE7D91}"/>
          </ac:spMkLst>
        </pc:spChg>
        <pc:spChg chg="del mod ord">
          <ac:chgData name="Chung-Yuan Cheng" userId="a09f20b55ac566c1" providerId="LiveId" clId="{07202692-D22A-4A9F-9B81-4154446A8851}" dt="2022-07-11T04:46:21.569" v="337" actId="700"/>
          <ac:spMkLst>
            <pc:docMk/>
            <pc:sldMk cId="510717001" sldId="272"/>
            <ac:spMk id="3" creationId="{18B5FBE8-5101-A16F-587B-EA136FCF4424}"/>
          </ac:spMkLst>
        </pc:spChg>
        <pc:spChg chg="add mod ord">
          <ac:chgData name="Chung-Yuan Cheng" userId="a09f20b55ac566c1" providerId="LiveId" clId="{07202692-D22A-4A9F-9B81-4154446A8851}" dt="2022-07-11T04:46:33.006" v="366" actId="5793"/>
          <ac:spMkLst>
            <pc:docMk/>
            <pc:sldMk cId="510717001" sldId="272"/>
            <ac:spMk id="4" creationId="{385F49BC-9DB1-FFDB-9DBB-F819EE0A08A3}"/>
          </ac:spMkLst>
        </pc:spChg>
        <pc:spChg chg="add mod ord">
          <ac:chgData name="Chung-Yuan Cheng" userId="a09f20b55ac566c1" providerId="LiveId" clId="{07202692-D22A-4A9F-9B81-4154446A8851}" dt="2022-07-11T04:46:21.569" v="337" actId="700"/>
          <ac:spMkLst>
            <pc:docMk/>
            <pc:sldMk cId="510717001" sldId="272"/>
            <ac:spMk id="5" creationId="{FF9016FD-2555-2B96-4A68-FE7FE6849BFB}"/>
          </ac:spMkLst>
        </pc:sp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3036817265" sldId="272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918781856" sldId="273"/>
        </pc:sldMkLst>
      </pc:sldChg>
      <pc:sldChg chg="addSp delSp modSp new mod modClrScheme chgLayout">
        <pc:chgData name="Chung-Yuan Cheng" userId="a09f20b55ac566c1" providerId="LiveId" clId="{07202692-D22A-4A9F-9B81-4154446A8851}" dt="2022-07-11T04:49:05.431" v="418" actId="1076"/>
        <pc:sldMkLst>
          <pc:docMk/>
          <pc:sldMk cId="3137063038" sldId="273"/>
        </pc:sldMkLst>
        <pc:spChg chg="del mod ord">
          <ac:chgData name="Chung-Yuan Cheng" userId="a09f20b55ac566c1" providerId="LiveId" clId="{07202692-D22A-4A9F-9B81-4154446A8851}" dt="2022-07-11T04:46:44.615" v="368" actId="700"/>
          <ac:spMkLst>
            <pc:docMk/>
            <pc:sldMk cId="3137063038" sldId="273"/>
            <ac:spMk id="2" creationId="{0296397E-C23D-8AAF-B05E-136929280F4F}"/>
          </ac:spMkLst>
        </pc:spChg>
        <pc:spChg chg="del mod ord">
          <ac:chgData name="Chung-Yuan Cheng" userId="a09f20b55ac566c1" providerId="LiveId" clId="{07202692-D22A-4A9F-9B81-4154446A8851}" dt="2022-07-11T04:46:44.615" v="368" actId="700"/>
          <ac:spMkLst>
            <pc:docMk/>
            <pc:sldMk cId="3137063038" sldId="273"/>
            <ac:spMk id="3" creationId="{70F17C0D-BFDF-8323-500B-E8D2493608D9}"/>
          </ac:spMkLst>
        </pc:spChg>
        <pc:spChg chg="add mod ord">
          <ac:chgData name="Chung-Yuan Cheng" userId="a09f20b55ac566c1" providerId="LiveId" clId="{07202692-D22A-4A9F-9B81-4154446A8851}" dt="2022-07-11T04:47:11.443" v="399" actId="20577"/>
          <ac:spMkLst>
            <pc:docMk/>
            <pc:sldMk cId="3137063038" sldId="273"/>
            <ac:spMk id="4" creationId="{870EEE39-8E60-2272-5A42-0772E66EE4C2}"/>
          </ac:spMkLst>
        </pc:spChg>
        <pc:spChg chg="add del mod ord">
          <ac:chgData name="Chung-Yuan Cheng" userId="a09f20b55ac566c1" providerId="LiveId" clId="{07202692-D22A-4A9F-9B81-4154446A8851}" dt="2022-07-11T04:48:21.663" v="402" actId="478"/>
          <ac:spMkLst>
            <pc:docMk/>
            <pc:sldMk cId="3137063038" sldId="273"/>
            <ac:spMk id="5" creationId="{35944152-8912-0A8A-7456-9074A33062B5}"/>
          </ac:spMkLst>
        </pc:spChg>
        <pc:picChg chg="add mod">
          <ac:chgData name="Chung-Yuan Cheng" userId="a09f20b55ac566c1" providerId="LiveId" clId="{07202692-D22A-4A9F-9B81-4154446A8851}" dt="2022-07-11T04:49:05.431" v="418" actId="1076"/>
          <ac:picMkLst>
            <pc:docMk/>
            <pc:sldMk cId="3137063038" sldId="273"/>
            <ac:picMk id="6" creationId="{E9127781-50E4-7227-8A4E-39C6A1C2085E}"/>
          </ac:picMkLst>
        </pc:picChg>
        <pc:picChg chg="add mod">
          <ac:chgData name="Chung-Yuan Cheng" userId="a09f20b55ac566c1" providerId="LiveId" clId="{07202692-D22A-4A9F-9B81-4154446A8851}" dt="2022-07-11T04:49:03.085" v="417" actId="1076"/>
          <ac:picMkLst>
            <pc:docMk/>
            <pc:sldMk cId="3137063038" sldId="273"/>
            <ac:picMk id="1026" creationId="{C9C51F3B-EF64-9BEE-1245-29C6A445B941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757355990" sldId="274"/>
        </pc:sldMkLst>
      </pc:sldChg>
      <pc:sldChg chg="addSp delSp modSp new mod">
        <pc:chgData name="Chung-Yuan Cheng" userId="a09f20b55ac566c1" providerId="LiveId" clId="{07202692-D22A-4A9F-9B81-4154446A8851}" dt="2022-07-11T04:54:32.969" v="458" actId="1076"/>
        <pc:sldMkLst>
          <pc:docMk/>
          <pc:sldMk cId="2450297388" sldId="274"/>
        </pc:sldMkLst>
        <pc:spChg chg="mod">
          <ac:chgData name="Chung-Yuan Cheng" userId="a09f20b55ac566c1" providerId="LiveId" clId="{07202692-D22A-4A9F-9B81-4154446A8851}" dt="2022-07-11T04:50:09.871" v="451" actId="1076"/>
          <ac:spMkLst>
            <pc:docMk/>
            <pc:sldMk cId="2450297388" sldId="274"/>
            <ac:spMk id="2" creationId="{8F4FDB19-481B-1AC6-86F0-1360D25EE67B}"/>
          </ac:spMkLst>
        </pc:spChg>
        <pc:spChg chg="del">
          <ac:chgData name="Chung-Yuan Cheng" userId="a09f20b55ac566c1" providerId="LiveId" clId="{07202692-D22A-4A9F-9B81-4154446A8851}" dt="2022-07-11T04:54:14.555" v="452" actId="478"/>
          <ac:spMkLst>
            <pc:docMk/>
            <pc:sldMk cId="2450297388" sldId="274"/>
            <ac:spMk id="3" creationId="{CFE81E2F-579F-6221-14B8-F568250291B7}"/>
          </ac:spMkLst>
        </pc:spChg>
        <pc:picChg chg="add del mod">
          <ac:chgData name="Chung-Yuan Cheng" userId="a09f20b55ac566c1" providerId="LiveId" clId="{07202692-D22A-4A9F-9B81-4154446A8851}" dt="2022-07-11T04:54:15.590" v="454"/>
          <ac:picMkLst>
            <pc:docMk/>
            <pc:sldMk cId="2450297388" sldId="274"/>
            <ac:picMk id="4" creationId="{1154C6F9-384A-8625-5D40-60D33F3109EA}"/>
          </ac:picMkLst>
        </pc:picChg>
        <pc:picChg chg="add mod">
          <ac:chgData name="Chung-Yuan Cheng" userId="a09f20b55ac566c1" providerId="LiveId" clId="{07202692-D22A-4A9F-9B81-4154446A8851}" dt="2022-07-11T04:54:32.969" v="458" actId="1076"/>
          <ac:picMkLst>
            <pc:docMk/>
            <pc:sldMk cId="2450297388" sldId="274"/>
            <ac:picMk id="6" creationId="{B0C70F16-4AF0-3435-4F9C-356248F27073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348177464" sldId="275"/>
        </pc:sldMkLst>
      </pc:sldChg>
      <pc:sldChg chg="addSp delSp modSp new mod">
        <pc:chgData name="Chung-Yuan Cheng" userId="a09f20b55ac566c1" providerId="LiveId" clId="{07202692-D22A-4A9F-9B81-4154446A8851}" dt="2022-07-11T04:56:14.595" v="508" actId="1036"/>
        <pc:sldMkLst>
          <pc:docMk/>
          <pc:sldMk cId="2150275520" sldId="275"/>
        </pc:sldMkLst>
        <pc:spChg chg="mod">
          <ac:chgData name="Chung-Yuan Cheng" userId="a09f20b55ac566c1" providerId="LiveId" clId="{07202692-D22A-4A9F-9B81-4154446A8851}" dt="2022-07-11T04:54:47.931" v="474" actId="20577"/>
          <ac:spMkLst>
            <pc:docMk/>
            <pc:sldMk cId="2150275520" sldId="275"/>
            <ac:spMk id="2" creationId="{71B98024-E64E-4C12-5025-9CDE62707C15}"/>
          </ac:spMkLst>
        </pc:spChg>
        <pc:spChg chg="del">
          <ac:chgData name="Chung-Yuan Cheng" userId="a09f20b55ac566c1" providerId="LiveId" clId="{07202692-D22A-4A9F-9B81-4154446A8851}" dt="2022-07-11T04:55:00.576" v="475" actId="478"/>
          <ac:spMkLst>
            <pc:docMk/>
            <pc:sldMk cId="2150275520" sldId="275"/>
            <ac:spMk id="3" creationId="{4C9665BD-606E-6A09-2F3C-7B90C857E618}"/>
          </ac:spMkLst>
        </pc:spChg>
        <pc:picChg chg="add mod">
          <ac:chgData name="Chung-Yuan Cheng" userId="a09f20b55ac566c1" providerId="LiveId" clId="{07202692-D22A-4A9F-9B81-4154446A8851}" dt="2022-07-11T04:56:14.595" v="508" actId="1036"/>
          <ac:picMkLst>
            <pc:docMk/>
            <pc:sldMk cId="2150275520" sldId="275"/>
            <ac:picMk id="2050" creationId="{235723C6-BB2B-5706-B746-3AB10492AAE2}"/>
          </ac:picMkLst>
        </pc:picChg>
        <pc:picChg chg="add mod">
          <ac:chgData name="Chung-Yuan Cheng" userId="a09f20b55ac566c1" providerId="LiveId" clId="{07202692-D22A-4A9F-9B81-4154446A8851}" dt="2022-07-11T04:55:55.377" v="482" actId="1076"/>
          <ac:picMkLst>
            <pc:docMk/>
            <pc:sldMk cId="2150275520" sldId="275"/>
            <ac:picMk id="2052" creationId="{D3F793D7-433A-54F5-134B-606AD63B21A0}"/>
          </ac:picMkLst>
        </pc:picChg>
      </pc:sldChg>
      <pc:sldChg chg="addSp delSp modSp new mod">
        <pc:chgData name="Chung-Yuan Cheng" userId="a09f20b55ac566c1" providerId="LiveId" clId="{07202692-D22A-4A9F-9B81-4154446A8851}" dt="2022-07-11T04:58:26.231" v="544" actId="1076"/>
        <pc:sldMkLst>
          <pc:docMk/>
          <pc:sldMk cId="297721319" sldId="276"/>
        </pc:sldMkLst>
        <pc:spChg chg="mod">
          <ac:chgData name="Chung-Yuan Cheng" userId="a09f20b55ac566c1" providerId="LiveId" clId="{07202692-D22A-4A9F-9B81-4154446A8851}" dt="2022-07-11T04:57:10.273" v="537" actId="1076"/>
          <ac:spMkLst>
            <pc:docMk/>
            <pc:sldMk cId="297721319" sldId="276"/>
            <ac:spMk id="2" creationId="{1B7EAF8B-D110-0277-416F-E578B56A22BD}"/>
          </ac:spMkLst>
        </pc:spChg>
        <pc:spChg chg="del">
          <ac:chgData name="Chung-Yuan Cheng" userId="a09f20b55ac566c1" providerId="LiveId" clId="{07202692-D22A-4A9F-9B81-4154446A8851}" dt="2022-07-11T04:57:00.907" v="534" actId="478"/>
          <ac:spMkLst>
            <pc:docMk/>
            <pc:sldMk cId="297721319" sldId="276"/>
            <ac:spMk id="3" creationId="{594AB1E7-A1A3-638E-C151-1CF76B6DA4E1}"/>
          </ac:spMkLst>
        </pc:spChg>
        <pc:picChg chg="add mod">
          <ac:chgData name="Chung-Yuan Cheng" userId="a09f20b55ac566c1" providerId="LiveId" clId="{07202692-D22A-4A9F-9B81-4154446A8851}" dt="2022-07-11T04:58:20.772" v="542" actId="1076"/>
          <ac:picMkLst>
            <pc:docMk/>
            <pc:sldMk cId="297721319" sldId="276"/>
            <ac:picMk id="3074" creationId="{D1E49940-DBDB-85A0-96B1-94C5BEFB27E9}"/>
          </ac:picMkLst>
        </pc:picChg>
        <pc:picChg chg="add mod">
          <ac:chgData name="Chung-Yuan Cheng" userId="a09f20b55ac566c1" providerId="LiveId" clId="{07202692-D22A-4A9F-9B81-4154446A8851}" dt="2022-07-11T04:58:26.231" v="544" actId="1076"/>
          <ac:picMkLst>
            <pc:docMk/>
            <pc:sldMk cId="297721319" sldId="276"/>
            <ac:picMk id="3076" creationId="{E4C4D980-9621-08E3-F751-EE7D2FB47328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268111140" sldId="276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603267837" sldId="277"/>
        </pc:sldMkLst>
      </pc:sldChg>
      <pc:sldChg chg="addSp delSp modSp new del mod">
        <pc:chgData name="Chung-Yuan Cheng" userId="a09f20b55ac566c1" providerId="LiveId" clId="{07202692-D22A-4A9F-9B81-4154446A8851}" dt="2022-07-11T05:08:37.656" v="649" actId="47"/>
        <pc:sldMkLst>
          <pc:docMk/>
          <pc:sldMk cId="2037866334" sldId="277"/>
        </pc:sldMkLst>
        <pc:spChg chg="mod">
          <ac:chgData name="Chung-Yuan Cheng" userId="a09f20b55ac566c1" providerId="LiveId" clId="{07202692-D22A-4A9F-9B81-4154446A8851}" dt="2022-07-11T04:59:18.776" v="577" actId="1076"/>
          <ac:spMkLst>
            <pc:docMk/>
            <pc:sldMk cId="2037866334" sldId="277"/>
            <ac:spMk id="2" creationId="{F487F673-1D25-620C-340B-39078BE9D2FE}"/>
          </ac:spMkLst>
        </pc:spChg>
        <pc:spChg chg="del">
          <ac:chgData name="Chung-Yuan Cheng" userId="a09f20b55ac566c1" providerId="LiveId" clId="{07202692-D22A-4A9F-9B81-4154446A8851}" dt="2022-07-11T04:58:49.852" v="546" actId="478"/>
          <ac:spMkLst>
            <pc:docMk/>
            <pc:sldMk cId="2037866334" sldId="277"/>
            <ac:spMk id="3" creationId="{0CEEA4CE-750B-9F69-5737-6CD3ED79FAB7}"/>
          </ac:spMkLst>
        </pc:spChg>
        <pc:picChg chg="add mod">
          <ac:chgData name="Chung-Yuan Cheng" userId="a09f20b55ac566c1" providerId="LiveId" clId="{07202692-D22A-4A9F-9B81-4154446A8851}" dt="2022-07-11T05:00:05.584" v="591" actId="1076"/>
          <ac:picMkLst>
            <pc:docMk/>
            <pc:sldMk cId="2037866334" sldId="277"/>
            <ac:picMk id="6" creationId="{2DA0CF3E-8EC1-786B-2433-0C9E60D55338}"/>
          </ac:picMkLst>
        </pc:picChg>
        <pc:picChg chg="add mod">
          <ac:chgData name="Chung-Yuan Cheng" userId="a09f20b55ac566c1" providerId="LiveId" clId="{07202692-D22A-4A9F-9B81-4154446A8851}" dt="2022-07-11T04:59:42.101" v="584" actId="1076"/>
          <ac:picMkLst>
            <pc:docMk/>
            <pc:sldMk cId="2037866334" sldId="277"/>
            <ac:picMk id="4098" creationId="{C01BF6A4-277A-964A-8968-56F509A53DD2}"/>
          </ac:picMkLst>
        </pc:picChg>
        <pc:picChg chg="add mod">
          <ac:chgData name="Chung-Yuan Cheng" userId="a09f20b55ac566c1" providerId="LiveId" clId="{07202692-D22A-4A9F-9B81-4154446A8851}" dt="2022-07-11T04:59:42.101" v="584" actId="1076"/>
          <ac:picMkLst>
            <pc:docMk/>
            <pc:sldMk cId="2037866334" sldId="277"/>
            <ac:picMk id="4100" creationId="{CF4AC444-84FA-0C4F-1EB5-8AAE82A74676}"/>
          </ac:picMkLst>
        </pc:picChg>
      </pc:sldChg>
      <pc:sldChg chg="addSp delSp modSp new mod setBg">
        <pc:chgData name="Chung-Yuan Cheng" userId="a09f20b55ac566c1" providerId="LiveId" clId="{07202692-D22A-4A9F-9B81-4154446A8851}" dt="2022-07-11T05:08:32.753" v="648" actId="1076"/>
        <pc:sldMkLst>
          <pc:docMk/>
          <pc:sldMk cId="614543272" sldId="278"/>
        </pc:sldMkLst>
        <pc:spChg chg="mod">
          <ac:chgData name="Chung-Yuan Cheng" userId="a09f20b55ac566c1" providerId="LiveId" clId="{07202692-D22A-4A9F-9B81-4154446A8851}" dt="2022-07-11T05:08:32.753" v="648" actId="1076"/>
          <ac:spMkLst>
            <pc:docMk/>
            <pc:sldMk cId="614543272" sldId="278"/>
            <ac:spMk id="2" creationId="{9DB5B469-1704-C1AE-AEE5-A66F6A7CA254}"/>
          </ac:spMkLst>
        </pc:spChg>
        <pc:spChg chg="del">
          <ac:chgData name="Chung-Yuan Cheng" userId="a09f20b55ac566c1" providerId="LiveId" clId="{07202692-D22A-4A9F-9B81-4154446A8851}" dt="2022-07-11T05:01:55.094" v="640" actId="26606"/>
          <ac:spMkLst>
            <pc:docMk/>
            <pc:sldMk cId="614543272" sldId="278"/>
            <ac:spMk id="3" creationId="{8BEC9A74-D57A-E7FD-9576-4473CA6F7F8E}"/>
          </ac:spMkLst>
        </pc:spChg>
        <pc:picChg chg="add">
          <ac:chgData name="Chung-Yuan Cheng" userId="a09f20b55ac566c1" providerId="LiveId" clId="{07202692-D22A-4A9F-9B81-4154446A8851}" dt="2022-07-11T05:01:55.094" v="640" actId="26606"/>
          <ac:picMkLst>
            <pc:docMk/>
            <pc:sldMk cId="614543272" sldId="278"/>
            <ac:picMk id="5" creationId="{5AC1D25C-F9D6-D85F-E0D6-B121F1588A9B}"/>
          </ac:picMkLst>
        </pc:picChg>
        <pc:picChg chg="add mod">
          <ac:chgData name="Chung-Yuan Cheng" userId="a09f20b55ac566c1" providerId="LiveId" clId="{07202692-D22A-4A9F-9B81-4154446A8851}" dt="2022-07-11T05:08:25.307" v="647"/>
          <ac:picMkLst>
            <pc:docMk/>
            <pc:sldMk cId="614543272" sldId="278"/>
            <ac:picMk id="6" creationId="{959342CA-F9B3-CE95-8D44-A46D4DB2EF66}"/>
          </ac:picMkLst>
        </pc:picChg>
        <pc:picChg chg="add mod">
          <ac:chgData name="Chung-Yuan Cheng" userId="a09f20b55ac566c1" providerId="LiveId" clId="{07202692-D22A-4A9F-9B81-4154446A8851}" dt="2022-07-11T05:08:25.307" v="647"/>
          <ac:picMkLst>
            <pc:docMk/>
            <pc:sldMk cId="614543272" sldId="278"/>
            <ac:picMk id="7" creationId="{D2DABC99-824F-7260-D6C2-7CDE7076BC23}"/>
          </ac:picMkLst>
        </pc:picChg>
        <pc:picChg chg="add mod">
          <ac:chgData name="Chung-Yuan Cheng" userId="a09f20b55ac566c1" providerId="LiveId" clId="{07202692-D22A-4A9F-9B81-4154446A8851}" dt="2022-07-11T05:08:25.307" v="647"/>
          <ac:picMkLst>
            <pc:docMk/>
            <pc:sldMk cId="614543272" sldId="278"/>
            <ac:picMk id="8" creationId="{9B42DE84-5D46-96DB-20D2-BB1AEE7E1BB5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945170978" sldId="278"/>
        </pc:sldMkLst>
      </pc:sldChg>
      <pc:sldChg chg="addSp delSp modSp new mod">
        <pc:chgData name="Chung-Yuan Cheng" userId="a09f20b55ac566c1" providerId="LiveId" clId="{07202692-D22A-4A9F-9B81-4154446A8851}" dt="2022-07-11T05:10:13.228" v="713" actId="1076"/>
        <pc:sldMkLst>
          <pc:docMk/>
          <pc:sldMk cId="1916855967" sldId="279"/>
        </pc:sldMkLst>
        <pc:spChg chg="mod">
          <ac:chgData name="Chung-Yuan Cheng" userId="a09f20b55ac566c1" providerId="LiveId" clId="{07202692-D22A-4A9F-9B81-4154446A8851}" dt="2022-07-11T05:10:04.822" v="711" actId="404"/>
          <ac:spMkLst>
            <pc:docMk/>
            <pc:sldMk cId="1916855967" sldId="279"/>
            <ac:spMk id="2" creationId="{E88B4A4A-9858-0C6C-F26E-9F6D8CF7D3DD}"/>
          </ac:spMkLst>
        </pc:spChg>
        <pc:spChg chg="del">
          <ac:chgData name="Chung-Yuan Cheng" userId="a09f20b55ac566c1" providerId="LiveId" clId="{07202692-D22A-4A9F-9B81-4154446A8851}" dt="2022-07-11T05:09:17.825" v="683" actId="478"/>
          <ac:spMkLst>
            <pc:docMk/>
            <pc:sldMk cId="1916855967" sldId="279"/>
            <ac:spMk id="3" creationId="{22736577-88E1-1D4D-B2D1-193113C02FC4}"/>
          </ac:spMkLst>
        </pc:spChg>
        <pc:picChg chg="add mod">
          <ac:chgData name="Chung-Yuan Cheng" userId="a09f20b55ac566c1" providerId="LiveId" clId="{07202692-D22A-4A9F-9B81-4154446A8851}" dt="2022-07-11T05:10:13.228" v="713" actId="1076"/>
          <ac:picMkLst>
            <pc:docMk/>
            <pc:sldMk cId="1916855967" sldId="279"/>
            <ac:picMk id="5122" creationId="{38CDBF1B-7871-85B2-0814-45D569D78A62}"/>
          </ac:picMkLst>
        </pc:picChg>
      </pc:sldChg>
      <pc:sldChg chg="addSp delSp modSp new mod">
        <pc:chgData name="Chung-Yuan Cheng" userId="a09f20b55ac566c1" providerId="LiveId" clId="{07202692-D22A-4A9F-9B81-4154446A8851}" dt="2022-07-11T05:14:35.381" v="875" actId="1076"/>
        <pc:sldMkLst>
          <pc:docMk/>
          <pc:sldMk cId="3563467217" sldId="280"/>
        </pc:sldMkLst>
        <pc:spChg chg="mod">
          <ac:chgData name="Chung-Yuan Cheng" userId="a09f20b55ac566c1" providerId="LiveId" clId="{07202692-D22A-4A9F-9B81-4154446A8851}" dt="2022-07-11T05:12:15.583" v="840" actId="20577"/>
          <ac:spMkLst>
            <pc:docMk/>
            <pc:sldMk cId="3563467217" sldId="280"/>
            <ac:spMk id="2" creationId="{0A083DA5-5EA5-5F79-2A90-4A4ADD61A80C}"/>
          </ac:spMkLst>
        </pc:spChg>
        <pc:spChg chg="del">
          <ac:chgData name="Chung-Yuan Cheng" userId="a09f20b55ac566c1" providerId="LiveId" clId="{07202692-D22A-4A9F-9B81-4154446A8851}" dt="2022-07-11T05:12:00.408" v="817" actId="478"/>
          <ac:spMkLst>
            <pc:docMk/>
            <pc:sldMk cId="3563467217" sldId="280"/>
            <ac:spMk id="3" creationId="{7950B4D4-1C8E-D84C-1EB4-39AB4A4B145A}"/>
          </ac:spMkLst>
        </pc:spChg>
        <pc:spChg chg="add mod">
          <ac:chgData name="Chung-Yuan Cheng" userId="a09f20b55ac566c1" providerId="LiveId" clId="{07202692-D22A-4A9F-9B81-4154446A8851}" dt="2022-07-11T05:14:35.381" v="875" actId="1076"/>
          <ac:spMkLst>
            <pc:docMk/>
            <pc:sldMk cId="3563467217" sldId="280"/>
            <ac:spMk id="6" creationId="{FB2EAFCC-05C2-7AB5-C476-B38CE09FB4F6}"/>
          </ac:spMkLst>
        </pc:spChg>
        <pc:picChg chg="add mod">
          <ac:chgData name="Chung-Yuan Cheng" userId="a09f20b55ac566c1" providerId="LiveId" clId="{07202692-D22A-4A9F-9B81-4154446A8851}" dt="2022-07-11T05:13:07.098" v="853" actId="1038"/>
          <ac:picMkLst>
            <pc:docMk/>
            <pc:sldMk cId="3563467217" sldId="280"/>
            <ac:picMk id="7170" creationId="{698F6796-CB7E-31FA-4F8A-E0701A388078}"/>
          </ac:picMkLst>
        </pc:picChg>
      </pc:sldChg>
      <pc:sldChg chg="addSp delSp modSp new mod setBg modClrScheme chgLayout">
        <pc:chgData name="Chung-Yuan Cheng" userId="a09f20b55ac566c1" providerId="LiveId" clId="{07202692-D22A-4A9F-9B81-4154446A8851}" dt="2022-07-11T05:16:38.193" v="985" actId="1076"/>
        <pc:sldMkLst>
          <pc:docMk/>
          <pc:sldMk cId="4241255893" sldId="281"/>
        </pc:sldMkLst>
        <pc:spChg chg="del mod ord">
          <ac:chgData name="Chung-Yuan Cheng" userId="a09f20b55ac566c1" providerId="LiveId" clId="{07202692-D22A-4A9F-9B81-4154446A8851}" dt="2022-07-11T05:14:52.123" v="877" actId="700"/>
          <ac:spMkLst>
            <pc:docMk/>
            <pc:sldMk cId="4241255893" sldId="281"/>
            <ac:spMk id="2" creationId="{5A374B4D-D311-2E61-CA5C-89C5FFAA4791}"/>
          </ac:spMkLst>
        </pc:spChg>
        <pc:spChg chg="del mod ord">
          <ac:chgData name="Chung-Yuan Cheng" userId="a09f20b55ac566c1" providerId="LiveId" clId="{07202692-D22A-4A9F-9B81-4154446A8851}" dt="2022-07-11T05:14:52.123" v="877" actId="700"/>
          <ac:spMkLst>
            <pc:docMk/>
            <pc:sldMk cId="4241255893" sldId="281"/>
            <ac:spMk id="3" creationId="{49AE6FA7-A8A6-D7A7-13B4-CC950B7AD380}"/>
          </ac:spMkLst>
        </pc:spChg>
        <pc:spChg chg="add del mod ord">
          <ac:chgData name="Chung-Yuan Cheng" userId="a09f20b55ac566c1" providerId="LiveId" clId="{07202692-D22A-4A9F-9B81-4154446A8851}" dt="2022-07-11T05:15:00.103" v="878" actId="700"/>
          <ac:spMkLst>
            <pc:docMk/>
            <pc:sldMk cId="4241255893" sldId="281"/>
            <ac:spMk id="4" creationId="{F3FD5D87-5B6B-EB33-DC36-B6BF7F36D19C}"/>
          </ac:spMkLst>
        </pc:spChg>
        <pc:spChg chg="add del mod ord">
          <ac:chgData name="Chung-Yuan Cheng" userId="a09f20b55ac566c1" providerId="LiveId" clId="{07202692-D22A-4A9F-9B81-4154446A8851}" dt="2022-07-11T05:15:00.103" v="878" actId="700"/>
          <ac:spMkLst>
            <pc:docMk/>
            <pc:sldMk cId="4241255893" sldId="281"/>
            <ac:spMk id="5" creationId="{7CA90C31-6C9D-D0BA-917E-8F2C312B7D71}"/>
          </ac:spMkLst>
        </pc:spChg>
        <pc:spChg chg="add mod ord">
          <ac:chgData name="Chung-Yuan Cheng" userId="a09f20b55ac566c1" providerId="LiveId" clId="{07202692-D22A-4A9F-9B81-4154446A8851}" dt="2022-07-11T05:15:45.721" v="978" actId="26606"/>
          <ac:spMkLst>
            <pc:docMk/>
            <pc:sldMk cId="4241255893" sldId="281"/>
            <ac:spMk id="6" creationId="{1D9C6D74-861B-58BF-8A6F-76552BAEB6C7}"/>
          </ac:spMkLst>
        </pc:spChg>
        <pc:spChg chg="add del mod ord">
          <ac:chgData name="Chung-Yuan Cheng" userId="a09f20b55ac566c1" providerId="LiveId" clId="{07202692-D22A-4A9F-9B81-4154446A8851}" dt="2022-07-11T05:16:31.617" v="982" actId="478"/>
          <ac:spMkLst>
            <pc:docMk/>
            <pc:sldMk cId="4241255893" sldId="281"/>
            <ac:spMk id="7" creationId="{0BB6B13E-109A-407C-827F-08FDAC5CDEF5}"/>
          </ac:spMkLst>
        </pc:spChg>
        <pc:spChg chg="add">
          <ac:chgData name="Chung-Yuan Cheng" userId="a09f20b55ac566c1" providerId="LiveId" clId="{07202692-D22A-4A9F-9B81-4154446A8851}" dt="2022-07-11T05:15:45.721" v="978" actId="26606"/>
          <ac:spMkLst>
            <pc:docMk/>
            <pc:sldMk cId="4241255893" sldId="281"/>
            <ac:spMk id="12" creationId="{5BBD3ED2-B0E6-45A2-ABD5-ECF31BC37C2E}"/>
          </ac:spMkLst>
        </pc:spChg>
        <pc:spChg chg="add">
          <ac:chgData name="Chung-Yuan Cheng" userId="a09f20b55ac566c1" providerId="LiveId" clId="{07202692-D22A-4A9F-9B81-4154446A8851}" dt="2022-07-11T05:15:45.721" v="978" actId="26606"/>
          <ac:spMkLst>
            <pc:docMk/>
            <pc:sldMk cId="4241255893" sldId="281"/>
            <ac:spMk id="14" creationId="{F2D2D1E8-4ABF-4B6B-B39D-40B080B61E49}"/>
          </ac:spMkLst>
        </pc:spChg>
        <pc:spChg chg="add">
          <ac:chgData name="Chung-Yuan Cheng" userId="a09f20b55ac566c1" providerId="LiveId" clId="{07202692-D22A-4A9F-9B81-4154446A8851}" dt="2022-07-11T05:15:45.721" v="978" actId="26606"/>
          <ac:spMkLst>
            <pc:docMk/>
            <pc:sldMk cId="4241255893" sldId="281"/>
            <ac:spMk id="16" creationId="{BC7AB4B5-66A5-48D1-BD88-C60A16ED971B}"/>
          </ac:spMkLst>
        </pc:spChg>
        <pc:picChg chg="add del mod">
          <ac:chgData name="Chung-Yuan Cheng" userId="a09f20b55ac566c1" providerId="LiveId" clId="{07202692-D22A-4A9F-9B81-4154446A8851}" dt="2022-07-11T05:16:38.193" v="985" actId="1076"/>
          <ac:picMkLst>
            <pc:docMk/>
            <pc:sldMk cId="4241255893" sldId="281"/>
            <ac:picMk id="8194" creationId="{A606673C-AD03-91F2-4BEB-52CDE239F644}"/>
          </ac:picMkLst>
        </pc:picChg>
      </pc:sldChg>
      <pc:sldChg chg="addSp delSp modSp new mod modClrScheme chgLayout">
        <pc:chgData name="Chung-Yuan Cheng" userId="a09f20b55ac566c1" providerId="LiveId" clId="{07202692-D22A-4A9F-9B81-4154446A8851}" dt="2022-07-11T05:21:11.056" v="1117" actId="1076"/>
        <pc:sldMkLst>
          <pc:docMk/>
          <pc:sldMk cId="19238855" sldId="282"/>
        </pc:sldMkLst>
        <pc:spChg chg="del mod ord">
          <ac:chgData name="Chung-Yuan Cheng" userId="a09f20b55ac566c1" providerId="LiveId" clId="{07202692-D22A-4A9F-9B81-4154446A8851}" dt="2022-07-11T05:17:19.378" v="987" actId="700"/>
          <ac:spMkLst>
            <pc:docMk/>
            <pc:sldMk cId="19238855" sldId="282"/>
            <ac:spMk id="2" creationId="{058389AE-B3A1-7EBB-6DF0-3D097AA5E43A}"/>
          </ac:spMkLst>
        </pc:spChg>
        <pc:spChg chg="del mod ord">
          <ac:chgData name="Chung-Yuan Cheng" userId="a09f20b55ac566c1" providerId="LiveId" clId="{07202692-D22A-4A9F-9B81-4154446A8851}" dt="2022-07-11T05:17:19.378" v="987" actId="700"/>
          <ac:spMkLst>
            <pc:docMk/>
            <pc:sldMk cId="19238855" sldId="282"/>
            <ac:spMk id="3" creationId="{4B3786CD-A1C0-CBB8-BD3C-F2659F71FDDD}"/>
          </ac:spMkLst>
        </pc:spChg>
        <pc:spChg chg="add mod ord">
          <ac:chgData name="Chung-Yuan Cheng" userId="a09f20b55ac566c1" providerId="LiveId" clId="{07202692-D22A-4A9F-9B81-4154446A8851}" dt="2022-07-11T05:18:10.848" v="1048" actId="1076"/>
          <ac:spMkLst>
            <pc:docMk/>
            <pc:sldMk cId="19238855" sldId="282"/>
            <ac:spMk id="4" creationId="{68B9754B-7C93-C3E0-309B-3E91151821F2}"/>
          </ac:spMkLst>
        </pc:spChg>
        <pc:spChg chg="add del mod ord">
          <ac:chgData name="Chung-Yuan Cheng" userId="a09f20b55ac566c1" providerId="LiveId" clId="{07202692-D22A-4A9F-9B81-4154446A8851}" dt="2022-07-11T05:18:12.764" v="1049" actId="478"/>
          <ac:spMkLst>
            <pc:docMk/>
            <pc:sldMk cId="19238855" sldId="282"/>
            <ac:spMk id="5" creationId="{957847AD-9642-9A77-DBC6-3A2114177DBA}"/>
          </ac:spMkLst>
        </pc:spChg>
        <pc:spChg chg="add mod">
          <ac:chgData name="Chung-Yuan Cheng" userId="a09f20b55ac566c1" providerId="LiveId" clId="{07202692-D22A-4A9F-9B81-4154446A8851}" dt="2022-07-11T05:19:43.759" v="1073" actId="13822"/>
          <ac:spMkLst>
            <pc:docMk/>
            <pc:sldMk cId="19238855" sldId="282"/>
            <ac:spMk id="8" creationId="{EF22DB83-EC96-EF97-5B61-79F4BAA5972C}"/>
          </ac:spMkLst>
        </pc:spChg>
        <pc:spChg chg="add mod">
          <ac:chgData name="Chung-Yuan Cheng" userId="a09f20b55ac566c1" providerId="LiveId" clId="{07202692-D22A-4A9F-9B81-4154446A8851}" dt="2022-07-11T05:21:11.056" v="1117" actId="1076"/>
          <ac:spMkLst>
            <pc:docMk/>
            <pc:sldMk cId="19238855" sldId="282"/>
            <ac:spMk id="9" creationId="{7E8EF5E3-64EE-B4E0-D7D1-2FDBB2941587}"/>
          </ac:spMkLst>
        </pc:spChg>
        <pc:spChg chg="add mod">
          <ac:chgData name="Chung-Yuan Cheng" userId="a09f20b55ac566c1" providerId="LiveId" clId="{07202692-D22A-4A9F-9B81-4154446A8851}" dt="2022-07-11T05:20:59.770" v="1116" actId="1076"/>
          <ac:spMkLst>
            <pc:docMk/>
            <pc:sldMk cId="19238855" sldId="282"/>
            <ac:spMk id="10" creationId="{2D6267BA-C546-7FB8-8461-12B18AEB34AB}"/>
          </ac:spMkLst>
        </pc:spChg>
        <pc:picChg chg="add mod">
          <ac:chgData name="Chung-Yuan Cheng" userId="a09f20b55ac566c1" providerId="LiveId" clId="{07202692-D22A-4A9F-9B81-4154446A8851}" dt="2022-07-11T05:20:57.949" v="1115" actId="1076"/>
          <ac:picMkLst>
            <pc:docMk/>
            <pc:sldMk cId="19238855" sldId="282"/>
            <ac:picMk id="6" creationId="{7553D267-3F19-6893-DD47-4AA7C5A4676A}"/>
          </ac:picMkLst>
        </pc:picChg>
        <pc:picChg chg="add mod">
          <ac:chgData name="Chung-Yuan Cheng" userId="a09f20b55ac566c1" providerId="LiveId" clId="{07202692-D22A-4A9F-9B81-4154446A8851}" dt="2022-07-11T05:18:57.677" v="1061" actId="1076"/>
          <ac:picMkLst>
            <pc:docMk/>
            <pc:sldMk cId="19238855" sldId="282"/>
            <ac:picMk id="7" creationId="{A8663E7F-9B20-98B7-938E-146BF060991F}"/>
          </ac:picMkLst>
        </pc:picChg>
      </pc:sldChg>
      <pc:sldChg chg="new del">
        <pc:chgData name="Chung-Yuan Cheng" userId="a09f20b55ac566c1" providerId="LiveId" clId="{07202692-D22A-4A9F-9B81-4154446A8851}" dt="2022-07-11T05:22:14.715" v="1120" actId="47"/>
        <pc:sldMkLst>
          <pc:docMk/>
          <pc:sldMk cId="3882406728" sldId="283"/>
        </pc:sldMkLst>
      </pc:sldChg>
      <pc:sldChg chg="modSp add mod">
        <pc:chgData name="Chung-Yuan Cheng" userId="a09f20b55ac566c1" providerId="LiveId" clId="{07202692-D22A-4A9F-9B81-4154446A8851}" dt="2022-07-11T06:10:56.496" v="1229" actId="313"/>
        <pc:sldMkLst>
          <pc:docMk/>
          <pc:sldMk cId="1945170978" sldId="284"/>
        </pc:sldMkLst>
        <pc:spChg chg="mod">
          <ac:chgData name="Chung-Yuan Cheng" userId="a09f20b55ac566c1" providerId="LiveId" clId="{07202692-D22A-4A9F-9B81-4154446A8851}" dt="2022-07-11T06:10:56.496" v="1229" actId="313"/>
          <ac:spMkLst>
            <pc:docMk/>
            <pc:sldMk cId="1945170978" sldId="284"/>
            <ac:spMk id="5" creationId="{7ADA7D19-59A8-4DDF-DF15-F7E318B446BE}"/>
          </ac:spMkLst>
        </pc:spChg>
      </pc:sldChg>
      <pc:sldChg chg="addSp delSp modSp new mod">
        <pc:chgData name="Chung-Yuan Cheng" userId="a09f20b55ac566c1" providerId="LiveId" clId="{07202692-D22A-4A9F-9B81-4154446A8851}" dt="2022-07-11T06:15:18.448" v="1248" actId="1076"/>
        <pc:sldMkLst>
          <pc:docMk/>
          <pc:sldMk cId="3124236175" sldId="285"/>
        </pc:sldMkLst>
        <pc:spChg chg="mod">
          <ac:chgData name="Chung-Yuan Cheng" userId="a09f20b55ac566c1" providerId="LiveId" clId="{07202692-D22A-4A9F-9B81-4154446A8851}" dt="2022-07-11T06:15:08.901" v="1242" actId="14100"/>
          <ac:spMkLst>
            <pc:docMk/>
            <pc:sldMk cId="3124236175" sldId="285"/>
            <ac:spMk id="2" creationId="{72363340-7E97-CE79-D83E-DD15CB41DE51}"/>
          </ac:spMkLst>
        </pc:spChg>
        <pc:picChg chg="add mod">
          <ac:chgData name="Chung-Yuan Cheng" userId="a09f20b55ac566c1" providerId="LiveId" clId="{07202692-D22A-4A9F-9B81-4154446A8851}" dt="2022-07-11T06:15:18.448" v="1248" actId="1076"/>
          <ac:picMkLst>
            <pc:docMk/>
            <pc:sldMk cId="3124236175" sldId="285"/>
            <ac:picMk id="5" creationId="{3AE97B21-19E6-388A-3B17-0C8B1C3B32F6}"/>
          </ac:picMkLst>
        </pc:picChg>
        <pc:picChg chg="add del mod">
          <ac:chgData name="Chung-Yuan Cheng" userId="a09f20b55ac566c1" providerId="LiveId" clId="{07202692-D22A-4A9F-9B81-4154446A8851}" dt="2022-07-11T06:14:48.684" v="1234" actId="478"/>
          <ac:picMkLst>
            <pc:docMk/>
            <pc:sldMk cId="3124236175" sldId="285"/>
            <ac:picMk id="9218" creationId="{FECC6A27-5101-88E1-938C-F8DB5FFCA13E}"/>
          </ac:picMkLst>
        </pc:picChg>
      </pc:sldChg>
      <pc:sldChg chg="addSp delSp modSp new">
        <pc:chgData name="Chung-Yuan Cheng" userId="a09f20b55ac566c1" providerId="LiveId" clId="{07202692-D22A-4A9F-9B81-4154446A8851}" dt="2022-07-11T06:15:29.829" v="1252"/>
        <pc:sldMkLst>
          <pc:docMk/>
          <pc:sldMk cId="2922351844" sldId="286"/>
        </pc:sldMkLst>
        <pc:picChg chg="add del mod">
          <ac:chgData name="Chung-Yuan Cheng" userId="a09f20b55ac566c1" providerId="LiveId" clId="{07202692-D22A-4A9F-9B81-4154446A8851}" dt="2022-07-11T06:15:22.480" v="1251"/>
          <ac:picMkLst>
            <pc:docMk/>
            <pc:sldMk cId="2922351844" sldId="286"/>
            <ac:picMk id="4" creationId="{EC5FD4F2-5DB1-1E48-726C-EC656B04E3C4}"/>
          </ac:picMkLst>
        </pc:picChg>
        <pc:picChg chg="add">
          <ac:chgData name="Chung-Yuan Cheng" userId="a09f20b55ac566c1" providerId="LiveId" clId="{07202692-D22A-4A9F-9B81-4154446A8851}" dt="2022-07-11T06:15:29.829" v="1252"/>
          <ac:picMkLst>
            <pc:docMk/>
            <pc:sldMk cId="2922351844" sldId="286"/>
            <ac:picMk id="11266" creationId="{12420DDB-2BF6-6803-F6A6-87F21A31648B}"/>
          </ac:picMkLst>
        </pc:picChg>
      </pc:sldChg>
      <pc:sldChg chg="addSp modSp new mod">
        <pc:chgData name="Chung-Yuan Cheng" userId="a09f20b55ac566c1" providerId="LiveId" clId="{07202692-D22A-4A9F-9B81-4154446A8851}" dt="2022-07-11T06:17:24.629" v="1257" actId="1076"/>
        <pc:sldMkLst>
          <pc:docMk/>
          <pc:sldMk cId="1207326539" sldId="287"/>
        </pc:sldMkLst>
        <pc:picChg chg="add mod">
          <ac:chgData name="Chung-Yuan Cheng" userId="a09f20b55ac566c1" providerId="LiveId" clId="{07202692-D22A-4A9F-9B81-4154446A8851}" dt="2022-07-11T06:17:24.629" v="1257" actId="1076"/>
          <ac:picMkLst>
            <pc:docMk/>
            <pc:sldMk cId="1207326539" sldId="287"/>
            <ac:picMk id="5" creationId="{FFBC168F-ABD5-BC06-2642-DA472E585EFF}"/>
          </ac:picMkLst>
        </pc:picChg>
      </pc:sldChg>
      <pc:sldChg chg="addSp new mod">
        <pc:chgData name="Chung-Yuan Cheng" userId="a09f20b55ac566c1" providerId="LiveId" clId="{07202692-D22A-4A9F-9B81-4154446A8851}" dt="2022-07-11T06:17:52.192" v="1259" actId="22"/>
        <pc:sldMkLst>
          <pc:docMk/>
          <pc:sldMk cId="1199917850" sldId="288"/>
        </pc:sldMkLst>
        <pc:picChg chg="add">
          <ac:chgData name="Chung-Yuan Cheng" userId="a09f20b55ac566c1" providerId="LiveId" clId="{07202692-D22A-4A9F-9B81-4154446A8851}" dt="2022-07-11T06:17:52.192" v="1259" actId="22"/>
          <ac:picMkLst>
            <pc:docMk/>
            <pc:sldMk cId="1199917850" sldId="288"/>
            <ac:picMk id="5" creationId="{0EE01FE2-C437-ABD6-5EEB-FED9F8AE7E6B}"/>
          </ac:picMkLst>
        </pc:picChg>
      </pc:sldChg>
    </pc:docChg>
  </pc:docChgLst>
  <pc:docChgLst>
    <pc:chgData name="Chung-Yuan Cheng" userId="a09f20b55ac566c1" providerId="LiveId" clId="{C333F59E-E070-48BF-9FA4-ABE954170856}"/>
    <pc:docChg chg="undo custSel addSld delSld modSld">
      <pc:chgData name="Chung-Yuan Cheng" userId="a09f20b55ac566c1" providerId="LiveId" clId="{C333F59E-E070-48BF-9FA4-ABE954170856}" dt="2022-07-05T02:22:24.933" v="595"/>
      <pc:docMkLst>
        <pc:docMk/>
      </pc:docMkLst>
      <pc:sldChg chg="addSp delSp modSp new mod">
        <pc:chgData name="Chung-Yuan Cheng" userId="a09f20b55ac566c1" providerId="LiveId" clId="{C333F59E-E070-48BF-9FA4-ABE954170856}" dt="2022-07-05T02:19:44.632" v="588" actId="21"/>
        <pc:sldMkLst>
          <pc:docMk/>
          <pc:sldMk cId="1268316852" sldId="256"/>
        </pc:sldMkLst>
        <pc:spChg chg="mod">
          <ac:chgData name="Chung-Yuan Cheng" userId="a09f20b55ac566c1" providerId="LiveId" clId="{C333F59E-E070-48BF-9FA4-ABE954170856}" dt="2022-07-04T07:19:04.207" v="44"/>
          <ac:spMkLst>
            <pc:docMk/>
            <pc:sldMk cId="1268316852" sldId="256"/>
            <ac:spMk id="2" creationId="{2E06170C-7154-D9EF-3ED2-DB390A550C21}"/>
          </ac:spMkLst>
        </pc:spChg>
        <pc:spChg chg="mod">
          <ac:chgData name="Chung-Yuan Cheng" userId="a09f20b55ac566c1" providerId="LiveId" clId="{C333F59E-E070-48BF-9FA4-ABE954170856}" dt="2022-07-04T07:19:04.207" v="44"/>
          <ac:spMkLst>
            <pc:docMk/>
            <pc:sldMk cId="1268316852" sldId="256"/>
            <ac:spMk id="3" creationId="{903FC699-9C6C-3A84-ED6B-4143CD420FD2}"/>
          </ac:spMkLst>
        </pc:spChg>
        <pc:picChg chg="add del mod">
          <ac:chgData name="Chung-Yuan Cheng" userId="a09f20b55ac566c1" providerId="LiveId" clId="{C333F59E-E070-48BF-9FA4-ABE954170856}" dt="2022-07-05T02:19:44.632" v="588" actId="21"/>
          <ac:picMkLst>
            <pc:docMk/>
            <pc:sldMk cId="1268316852" sldId="256"/>
            <ac:picMk id="4" creationId="{90C7BE00-A3A6-B71F-34D6-12BD2F5F0A7B}"/>
          </ac:picMkLst>
        </pc:picChg>
      </pc:sldChg>
      <pc:sldChg chg="modSp new mod">
        <pc:chgData name="Chung-Yuan Cheng" userId="a09f20b55ac566c1" providerId="LiveId" clId="{C333F59E-E070-48BF-9FA4-ABE954170856}" dt="2022-07-04T07:33:13.150" v="320" actId="207"/>
        <pc:sldMkLst>
          <pc:docMk/>
          <pc:sldMk cId="1495511185" sldId="257"/>
        </pc:sldMkLst>
        <pc:spChg chg="mod">
          <ac:chgData name="Chung-Yuan Cheng" userId="a09f20b55ac566c1" providerId="LiveId" clId="{C333F59E-E070-48BF-9FA4-ABE954170856}" dt="2022-07-04T07:19:16.178" v="54" actId="20577"/>
          <ac:spMkLst>
            <pc:docMk/>
            <pc:sldMk cId="1495511185" sldId="257"/>
            <ac:spMk id="2" creationId="{AB6E5A64-8320-8E0A-6FAD-4227CF4088AA}"/>
          </ac:spMkLst>
        </pc:spChg>
        <pc:spChg chg="mod">
          <ac:chgData name="Chung-Yuan Cheng" userId="a09f20b55ac566c1" providerId="LiveId" clId="{C333F59E-E070-48BF-9FA4-ABE954170856}" dt="2022-07-04T07:33:13.150" v="320" actId="207"/>
          <ac:spMkLst>
            <pc:docMk/>
            <pc:sldMk cId="1495511185" sldId="257"/>
            <ac:spMk id="3" creationId="{1FD830A4-ADFD-E34C-6449-335AA486BBFD}"/>
          </ac:spMkLst>
        </pc:spChg>
      </pc:sldChg>
      <pc:sldChg chg="modSp new del mod">
        <pc:chgData name="Chung-Yuan Cheng" userId="a09f20b55ac566c1" providerId="LiveId" clId="{C333F59E-E070-48BF-9FA4-ABE954170856}" dt="2022-07-04T07:20:48.822" v="64" actId="680"/>
        <pc:sldMkLst>
          <pc:docMk/>
          <pc:sldMk cId="1520706317" sldId="258"/>
        </pc:sldMkLst>
        <pc:spChg chg="mod">
          <ac:chgData name="Chung-Yuan Cheng" userId="a09f20b55ac566c1" providerId="LiveId" clId="{C333F59E-E070-48BF-9FA4-ABE954170856}" dt="2022-07-04T07:20:48.042" v="63"/>
          <ac:spMkLst>
            <pc:docMk/>
            <pc:sldMk cId="1520706317" sldId="258"/>
            <ac:spMk id="2" creationId="{C2DC3443-A4E5-3547-F4D9-3E2E3B54F3EA}"/>
          </ac:spMkLst>
        </pc:spChg>
      </pc:sldChg>
      <pc:sldChg chg="addSp delSp modSp new mod">
        <pc:chgData name="Chung-Yuan Cheng" userId="a09f20b55ac566c1" providerId="LiveId" clId="{C333F59E-E070-48BF-9FA4-ABE954170856}" dt="2022-07-04T07:27:12.624" v="201" actId="14100"/>
        <pc:sldMkLst>
          <pc:docMk/>
          <pc:sldMk cId="2685547143" sldId="258"/>
        </pc:sldMkLst>
        <pc:spChg chg="mod">
          <ac:chgData name="Chung-Yuan Cheng" userId="a09f20b55ac566c1" providerId="LiveId" clId="{C333F59E-E070-48BF-9FA4-ABE954170856}" dt="2022-07-04T07:21:30.659" v="78" actId="1076"/>
          <ac:spMkLst>
            <pc:docMk/>
            <pc:sldMk cId="2685547143" sldId="258"/>
            <ac:spMk id="2" creationId="{78FE2351-9250-25D0-1990-742B1C91003A}"/>
          </ac:spMkLst>
        </pc:spChg>
        <pc:spChg chg="del">
          <ac:chgData name="Chung-Yuan Cheng" userId="a09f20b55ac566c1" providerId="LiveId" clId="{C333F59E-E070-48BF-9FA4-ABE954170856}" dt="2022-07-04T07:21:16.267" v="72" actId="478"/>
          <ac:spMkLst>
            <pc:docMk/>
            <pc:sldMk cId="2685547143" sldId="258"/>
            <ac:spMk id="3" creationId="{D9D46FFC-EA47-E18A-BE7A-023695AD761A}"/>
          </ac:spMkLst>
        </pc:spChg>
        <pc:spChg chg="add mod">
          <ac:chgData name="Chung-Yuan Cheng" userId="a09f20b55ac566c1" providerId="LiveId" clId="{C333F59E-E070-48BF-9FA4-ABE954170856}" dt="2022-07-04T07:27:04.976" v="198" actId="14100"/>
          <ac:spMkLst>
            <pc:docMk/>
            <pc:sldMk cId="2685547143" sldId="258"/>
            <ac:spMk id="7" creationId="{3BE06FEE-1BCF-4C44-822F-098AAC9B7166}"/>
          </ac:spMkLst>
        </pc:spChg>
        <pc:spChg chg="add mod">
          <ac:chgData name="Chung-Yuan Cheng" userId="a09f20b55ac566c1" providerId="LiveId" clId="{C333F59E-E070-48BF-9FA4-ABE954170856}" dt="2022-07-04T07:27:12.624" v="201" actId="14100"/>
          <ac:spMkLst>
            <pc:docMk/>
            <pc:sldMk cId="2685547143" sldId="258"/>
            <ac:spMk id="8" creationId="{BEE3B80F-39E8-D4AC-1953-5767D50DE110}"/>
          </ac:spMkLst>
        </pc:spChg>
        <pc:picChg chg="add del mod">
          <ac:chgData name="Chung-Yuan Cheng" userId="a09f20b55ac566c1" providerId="LiveId" clId="{C333F59E-E070-48BF-9FA4-ABE954170856}" dt="2022-07-04T07:21:14.385" v="71"/>
          <ac:picMkLst>
            <pc:docMk/>
            <pc:sldMk cId="2685547143" sldId="258"/>
            <ac:picMk id="1026" creationId="{7F169B8B-6CCF-C310-CFDA-11F8E9DB7345}"/>
          </ac:picMkLst>
        </pc:picChg>
        <pc:picChg chg="add mod">
          <ac:chgData name="Chung-Yuan Cheng" userId="a09f20b55ac566c1" providerId="LiveId" clId="{C333F59E-E070-48BF-9FA4-ABE954170856}" dt="2022-07-04T07:22:00.102" v="85" actId="1076"/>
          <ac:picMkLst>
            <pc:docMk/>
            <pc:sldMk cId="2685547143" sldId="258"/>
            <ac:picMk id="1028" creationId="{17130FC8-B447-7C93-6E45-EEBF2E3B05E9}"/>
          </ac:picMkLst>
        </pc:picChg>
        <pc:picChg chg="add mod">
          <ac:chgData name="Chung-Yuan Cheng" userId="a09f20b55ac566c1" providerId="LiveId" clId="{C333F59E-E070-48BF-9FA4-ABE954170856}" dt="2022-07-04T07:22:03.073" v="86" actId="1076"/>
          <ac:picMkLst>
            <pc:docMk/>
            <pc:sldMk cId="2685547143" sldId="258"/>
            <ac:picMk id="1030" creationId="{B34311CD-2E53-F61B-AFE6-1A843E0E3ED5}"/>
          </ac:picMkLst>
        </pc:picChg>
      </pc:sldChg>
      <pc:sldChg chg="addSp delSp modSp new mod">
        <pc:chgData name="Chung-Yuan Cheng" userId="a09f20b55ac566c1" providerId="LiveId" clId="{C333F59E-E070-48BF-9FA4-ABE954170856}" dt="2022-07-04T07:24:54.483" v="161" actId="1076"/>
        <pc:sldMkLst>
          <pc:docMk/>
          <pc:sldMk cId="1751505682" sldId="259"/>
        </pc:sldMkLst>
        <pc:spChg chg="mod">
          <ac:chgData name="Chung-Yuan Cheng" userId="a09f20b55ac566c1" providerId="LiveId" clId="{C333F59E-E070-48BF-9FA4-ABE954170856}" dt="2022-07-04T07:22:47.697" v="134" actId="1076"/>
          <ac:spMkLst>
            <pc:docMk/>
            <pc:sldMk cId="1751505682" sldId="259"/>
            <ac:spMk id="2" creationId="{F98DE03B-100F-ED1F-B421-03E60E6F3132}"/>
          </ac:spMkLst>
        </pc:spChg>
        <pc:spChg chg="del">
          <ac:chgData name="Chung-Yuan Cheng" userId="a09f20b55ac566c1" providerId="LiveId" clId="{C333F59E-E070-48BF-9FA4-ABE954170856}" dt="2022-07-04T07:22:28.229" v="124" actId="478"/>
          <ac:spMkLst>
            <pc:docMk/>
            <pc:sldMk cId="1751505682" sldId="259"/>
            <ac:spMk id="3" creationId="{1F7F944B-CE05-BE88-88A2-E4EB972F2435}"/>
          </ac:spMkLst>
        </pc:spChg>
        <pc:spChg chg="add mod">
          <ac:chgData name="Chung-Yuan Cheng" userId="a09f20b55ac566c1" providerId="LiveId" clId="{C333F59E-E070-48BF-9FA4-ABE954170856}" dt="2022-07-04T07:23:59.273" v="149" actId="1582"/>
          <ac:spMkLst>
            <pc:docMk/>
            <pc:sldMk cId="1751505682" sldId="259"/>
            <ac:spMk id="6" creationId="{9DE6B317-E943-E67D-BB37-6D8E26F4B43F}"/>
          </ac:spMkLst>
        </pc:spChg>
        <pc:spChg chg="add mod">
          <ac:chgData name="Chung-Yuan Cheng" userId="a09f20b55ac566c1" providerId="LiveId" clId="{C333F59E-E070-48BF-9FA4-ABE954170856}" dt="2022-07-04T07:24:06.148" v="152" actId="13822"/>
          <ac:spMkLst>
            <pc:docMk/>
            <pc:sldMk cId="1751505682" sldId="259"/>
            <ac:spMk id="7" creationId="{E095CF56-0309-8629-3072-88824DBEB664}"/>
          </ac:spMkLst>
        </pc:spChg>
        <pc:spChg chg="add mod">
          <ac:chgData name="Chung-Yuan Cheng" userId="a09f20b55ac566c1" providerId="LiveId" clId="{C333F59E-E070-48BF-9FA4-ABE954170856}" dt="2022-07-04T07:24:54.483" v="161" actId="1076"/>
          <ac:spMkLst>
            <pc:docMk/>
            <pc:sldMk cId="1751505682" sldId="259"/>
            <ac:spMk id="11" creationId="{637190ED-464B-8BB4-E963-A15F7CD47654}"/>
          </ac:spMkLst>
        </pc:spChg>
        <pc:picChg chg="add mod">
          <ac:chgData name="Chung-Yuan Cheng" userId="a09f20b55ac566c1" providerId="LiveId" clId="{C333F59E-E070-48BF-9FA4-ABE954170856}" dt="2022-07-04T07:23:25.024" v="145" actId="1076"/>
          <ac:picMkLst>
            <pc:docMk/>
            <pc:sldMk cId="1751505682" sldId="259"/>
            <ac:picMk id="5" creationId="{3C3A83E0-8D27-6791-C0C0-F61EE04481FC}"/>
          </ac:picMkLst>
        </pc:picChg>
        <pc:picChg chg="add del mod">
          <ac:chgData name="Chung-Yuan Cheng" userId="a09f20b55ac566c1" providerId="LiveId" clId="{C333F59E-E070-48BF-9FA4-ABE954170856}" dt="2022-07-04T07:22:36.784" v="129"/>
          <ac:picMkLst>
            <pc:docMk/>
            <pc:sldMk cId="1751505682" sldId="259"/>
            <ac:picMk id="2050" creationId="{59DA5612-5238-ECAE-9FE8-056AB69F7C7C}"/>
          </ac:picMkLst>
        </pc:picChg>
        <pc:picChg chg="add mod">
          <ac:chgData name="Chung-Yuan Cheng" userId="a09f20b55ac566c1" providerId="LiveId" clId="{C333F59E-E070-48BF-9FA4-ABE954170856}" dt="2022-07-04T07:23:07.124" v="141" actId="1076"/>
          <ac:picMkLst>
            <pc:docMk/>
            <pc:sldMk cId="1751505682" sldId="259"/>
            <ac:picMk id="2052" creationId="{95871711-BD25-C4C1-3558-2FFC3351064B}"/>
          </ac:picMkLst>
        </pc:picChg>
      </pc:sldChg>
      <pc:sldChg chg="addSp delSp modSp new del mod">
        <pc:chgData name="Chung-Yuan Cheng" userId="a09f20b55ac566c1" providerId="LiveId" clId="{C333F59E-E070-48BF-9FA4-ABE954170856}" dt="2022-07-04T07:28:41.418" v="203" actId="47"/>
        <pc:sldMkLst>
          <pc:docMk/>
          <pc:sldMk cId="1337638969" sldId="260"/>
        </pc:sldMkLst>
        <pc:spChg chg="mod">
          <ac:chgData name="Chung-Yuan Cheng" userId="a09f20b55ac566c1" providerId="LiveId" clId="{C333F59E-E070-48BF-9FA4-ABE954170856}" dt="2022-07-04T07:26:17.980" v="192" actId="1076"/>
          <ac:spMkLst>
            <pc:docMk/>
            <pc:sldMk cId="1337638969" sldId="260"/>
            <ac:spMk id="2" creationId="{504701F7-1230-1113-DC7C-440B4524CE71}"/>
          </ac:spMkLst>
        </pc:spChg>
        <pc:spChg chg="del">
          <ac:chgData name="Chung-Yuan Cheng" userId="a09f20b55ac566c1" providerId="LiveId" clId="{C333F59E-E070-48BF-9FA4-ABE954170856}" dt="2022-07-04T07:25:54.806" v="163" actId="478"/>
          <ac:spMkLst>
            <pc:docMk/>
            <pc:sldMk cId="1337638969" sldId="260"/>
            <ac:spMk id="3" creationId="{FBA9EFBC-8323-A558-C5A0-C1C554EB5478}"/>
          </ac:spMkLst>
        </pc:spChg>
        <pc:picChg chg="add mod">
          <ac:chgData name="Chung-Yuan Cheng" userId="a09f20b55ac566c1" providerId="LiveId" clId="{C333F59E-E070-48BF-9FA4-ABE954170856}" dt="2022-07-04T07:26:22.938" v="194" actId="1076"/>
          <ac:picMkLst>
            <pc:docMk/>
            <pc:sldMk cId="1337638969" sldId="260"/>
            <ac:picMk id="3074" creationId="{6422957D-87B4-8816-A3C0-0D293ED3AF1E}"/>
          </ac:picMkLst>
        </pc:picChg>
      </pc:sldChg>
      <pc:sldChg chg="addSp delSp modSp add mod">
        <pc:chgData name="Chung-Yuan Cheng" userId="a09f20b55ac566c1" providerId="LiveId" clId="{C333F59E-E070-48BF-9FA4-ABE954170856}" dt="2022-07-04T07:30:16.217" v="240" actId="14100"/>
        <pc:sldMkLst>
          <pc:docMk/>
          <pc:sldMk cId="1033489016" sldId="261"/>
        </pc:sldMkLst>
        <pc:spChg chg="mod">
          <ac:chgData name="Chung-Yuan Cheng" userId="a09f20b55ac566c1" providerId="LiveId" clId="{C333F59E-E070-48BF-9FA4-ABE954170856}" dt="2022-07-04T07:30:11.146" v="238" actId="14100"/>
          <ac:spMkLst>
            <pc:docMk/>
            <pc:sldMk cId="1033489016" sldId="261"/>
            <ac:spMk id="7" creationId="{3BE06FEE-1BCF-4C44-822F-098AAC9B7166}"/>
          </ac:spMkLst>
        </pc:spChg>
        <pc:spChg chg="mod">
          <ac:chgData name="Chung-Yuan Cheng" userId="a09f20b55ac566c1" providerId="LiveId" clId="{C333F59E-E070-48BF-9FA4-ABE954170856}" dt="2022-07-04T07:30:16.217" v="240" actId="14100"/>
          <ac:spMkLst>
            <pc:docMk/>
            <pc:sldMk cId="1033489016" sldId="261"/>
            <ac:spMk id="8" creationId="{BEE3B80F-39E8-D4AC-1953-5767D50DE110}"/>
          </ac:spMkLst>
        </pc:spChg>
        <pc:picChg chg="add del mod">
          <ac:chgData name="Chung-Yuan Cheng" userId="a09f20b55ac566c1" providerId="LiveId" clId="{C333F59E-E070-48BF-9FA4-ABE954170856}" dt="2022-07-04T07:30:06.217" v="236" actId="478"/>
          <ac:picMkLst>
            <pc:docMk/>
            <pc:sldMk cId="1033489016" sldId="261"/>
            <ac:picMk id="1028" creationId="{17130FC8-B447-7C93-6E45-EEBF2E3B05E9}"/>
          </ac:picMkLst>
        </pc:picChg>
      </pc:sldChg>
      <pc:sldChg chg="addSp delSp modSp add mod">
        <pc:chgData name="Chung-Yuan Cheng" userId="a09f20b55ac566c1" providerId="LiveId" clId="{C333F59E-E070-48BF-9FA4-ABE954170856}" dt="2022-07-04T07:29:31.547" v="231" actId="1076"/>
        <pc:sldMkLst>
          <pc:docMk/>
          <pc:sldMk cId="4279840792" sldId="262"/>
        </pc:sldMkLst>
        <pc:spChg chg="mod">
          <ac:chgData name="Chung-Yuan Cheng" userId="a09f20b55ac566c1" providerId="LiveId" clId="{C333F59E-E070-48BF-9FA4-ABE954170856}" dt="2022-07-04T07:28:59.772" v="222" actId="20577"/>
          <ac:spMkLst>
            <pc:docMk/>
            <pc:sldMk cId="4279840792" sldId="262"/>
            <ac:spMk id="2" creationId="{F98DE03B-100F-ED1F-B421-03E60E6F3132}"/>
          </ac:spMkLst>
        </pc:spChg>
        <pc:spChg chg="del">
          <ac:chgData name="Chung-Yuan Cheng" userId="a09f20b55ac566c1" providerId="LiveId" clId="{C333F59E-E070-48BF-9FA4-ABE954170856}" dt="2022-07-04T07:29:23.948" v="226" actId="478"/>
          <ac:spMkLst>
            <pc:docMk/>
            <pc:sldMk cId="4279840792" sldId="262"/>
            <ac:spMk id="6" creationId="{9DE6B317-E943-E67D-BB37-6D8E26F4B43F}"/>
          </ac:spMkLst>
        </pc:spChg>
        <pc:spChg chg="del">
          <ac:chgData name="Chung-Yuan Cheng" userId="a09f20b55ac566c1" providerId="LiveId" clId="{C333F59E-E070-48BF-9FA4-ABE954170856}" dt="2022-07-04T07:29:23.033" v="225" actId="478"/>
          <ac:spMkLst>
            <pc:docMk/>
            <pc:sldMk cId="4279840792" sldId="262"/>
            <ac:spMk id="7" creationId="{E095CF56-0309-8629-3072-88824DBEB664}"/>
          </ac:spMkLst>
        </pc:spChg>
        <pc:spChg chg="del">
          <ac:chgData name="Chung-Yuan Cheng" userId="a09f20b55ac566c1" providerId="LiveId" clId="{C333F59E-E070-48BF-9FA4-ABE954170856}" dt="2022-07-04T07:29:25.365" v="227" actId="478"/>
          <ac:spMkLst>
            <pc:docMk/>
            <pc:sldMk cId="4279840792" sldId="262"/>
            <ac:spMk id="11" creationId="{637190ED-464B-8BB4-E963-A15F7CD47654}"/>
          </ac:spMkLst>
        </pc:spChg>
        <pc:picChg chg="add mod">
          <ac:chgData name="Chung-Yuan Cheng" userId="a09f20b55ac566c1" providerId="LiveId" clId="{C333F59E-E070-48BF-9FA4-ABE954170856}" dt="2022-07-04T07:29:31.547" v="231" actId="1076"/>
          <ac:picMkLst>
            <pc:docMk/>
            <pc:sldMk cId="4279840792" sldId="262"/>
            <ac:picMk id="4" creationId="{670DE76F-12DB-3D20-7C21-5DDA5D8A3EA1}"/>
          </ac:picMkLst>
        </pc:picChg>
        <pc:picChg chg="del">
          <ac:chgData name="Chung-Yuan Cheng" userId="a09f20b55ac566c1" providerId="LiveId" clId="{C333F59E-E070-48BF-9FA4-ABE954170856}" dt="2022-07-04T07:29:22.647" v="224" actId="478"/>
          <ac:picMkLst>
            <pc:docMk/>
            <pc:sldMk cId="4279840792" sldId="262"/>
            <ac:picMk id="5" creationId="{3C3A83E0-8D27-6791-C0C0-F61EE04481FC}"/>
          </ac:picMkLst>
        </pc:picChg>
        <pc:picChg chg="del">
          <ac:chgData name="Chung-Yuan Cheng" userId="a09f20b55ac566c1" providerId="LiveId" clId="{C333F59E-E070-48BF-9FA4-ABE954170856}" dt="2022-07-04T07:29:22.042" v="223" actId="478"/>
          <ac:picMkLst>
            <pc:docMk/>
            <pc:sldMk cId="4279840792" sldId="262"/>
            <ac:picMk id="2052" creationId="{95871711-BD25-C4C1-3558-2FFC3351064B}"/>
          </ac:picMkLst>
        </pc:picChg>
      </pc:sldChg>
      <pc:sldChg chg="new del">
        <pc:chgData name="Chung-Yuan Cheng" userId="a09f20b55ac566c1" providerId="LiveId" clId="{C333F59E-E070-48BF-9FA4-ABE954170856}" dt="2022-07-04T07:30:52.597" v="246" actId="47"/>
        <pc:sldMkLst>
          <pc:docMk/>
          <pc:sldMk cId="3603772534" sldId="263"/>
        </pc:sldMkLst>
      </pc:sldChg>
      <pc:sldChg chg="delSp modSp add mod">
        <pc:chgData name="Chung-Yuan Cheng" userId="a09f20b55ac566c1" providerId="LiveId" clId="{C333F59E-E070-48BF-9FA4-ABE954170856}" dt="2022-07-04T07:30:47.109" v="244" actId="14100"/>
        <pc:sldMkLst>
          <pc:docMk/>
          <pc:sldMk cId="2549881351" sldId="264"/>
        </pc:sldMkLst>
        <pc:spChg chg="del">
          <ac:chgData name="Chung-Yuan Cheng" userId="a09f20b55ac566c1" providerId="LiveId" clId="{C333F59E-E070-48BF-9FA4-ABE954170856}" dt="2022-07-04T07:30:40.894" v="242" actId="478"/>
          <ac:spMkLst>
            <pc:docMk/>
            <pc:sldMk cId="2549881351" sldId="264"/>
            <ac:spMk id="7" creationId="{3BE06FEE-1BCF-4C44-822F-098AAC9B7166}"/>
          </ac:spMkLst>
        </pc:spChg>
        <pc:spChg chg="mod">
          <ac:chgData name="Chung-Yuan Cheng" userId="a09f20b55ac566c1" providerId="LiveId" clId="{C333F59E-E070-48BF-9FA4-ABE954170856}" dt="2022-07-04T07:30:47.109" v="244" actId="14100"/>
          <ac:spMkLst>
            <pc:docMk/>
            <pc:sldMk cId="2549881351" sldId="264"/>
            <ac:spMk id="8" creationId="{BEE3B80F-39E8-D4AC-1953-5767D50DE110}"/>
          </ac:spMkLst>
        </pc:spChg>
      </pc:sldChg>
      <pc:sldChg chg="addSp delSp modSp add mod">
        <pc:chgData name="Chung-Yuan Cheng" userId="a09f20b55ac566c1" providerId="LiveId" clId="{C333F59E-E070-48BF-9FA4-ABE954170856}" dt="2022-07-04T07:32:22.823" v="307" actId="1076"/>
        <pc:sldMkLst>
          <pc:docMk/>
          <pc:sldMk cId="2311090476" sldId="265"/>
        </pc:sldMkLst>
        <pc:spChg chg="mod">
          <ac:chgData name="Chung-Yuan Cheng" userId="a09f20b55ac566c1" providerId="LiveId" clId="{C333F59E-E070-48BF-9FA4-ABE954170856}" dt="2022-07-04T07:31:07.872" v="283" actId="20577"/>
          <ac:spMkLst>
            <pc:docMk/>
            <pc:sldMk cId="2311090476" sldId="265"/>
            <ac:spMk id="2" creationId="{F98DE03B-100F-ED1F-B421-03E60E6F3132}"/>
          </ac:spMkLst>
        </pc:spChg>
        <pc:picChg chg="del">
          <ac:chgData name="Chung-Yuan Cheng" userId="a09f20b55ac566c1" providerId="LiveId" clId="{C333F59E-E070-48BF-9FA4-ABE954170856}" dt="2022-07-04T07:31:09.433" v="284" actId="478"/>
          <ac:picMkLst>
            <pc:docMk/>
            <pc:sldMk cId="2311090476" sldId="265"/>
            <ac:picMk id="4" creationId="{670DE76F-12DB-3D20-7C21-5DDA5D8A3EA1}"/>
          </ac:picMkLst>
        </pc:picChg>
        <pc:picChg chg="add mod">
          <ac:chgData name="Chung-Yuan Cheng" userId="a09f20b55ac566c1" providerId="LiveId" clId="{C333F59E-E070-48BF-9FA4-ABE954170856}" dt="2022-07-04T07:31:55.030" v="302" actId="1076"/>
          <ac:picMkLst>
            <pc:docMk/>
            <pc:sldMk cId="2311090476" sldId="265"/>
            <ac:picMk id="4098" creationId="{F6FCB7B3-3730-FE39-5261-FBC68138EAF8}"/>
          </ac:picMkLst>
        </pc:picChg>
        <pc:picChg chg="add mod">
          <ac:chgData name="Chung-Yuan Cheng" userId="a09f20b55ac566c1" providerId="LiveId" clId="{C333F59E-E070-48BF-9FA4-ABE954170856}" dt="2022-07-04T07:32:22.823" v="307" actId="1076"/>
          <ac:picMkLst>
            <pc:docMk/>
            <pc:sldMk cId="2311090476" sldId="265"/>
            <ac:picMk id="4100" creationId="{0175C77B-6D8B-A66A-E207-EE15C49BC5E0}"/>
          </ac:picMkLst>
        </pc:picChg>
      </pc:sldChg>
      <pc:sldChg chg="addSp delSp modSp new mod modClrScheme chgLayout">
        <pc:chgData name="Chung-Yuan Cheng" userId="a09f20b55ac566c1" providerId="LiveId" clId="{C333F59E-E070-48BF-9FA4-ABE954170856}" dt="2022-07-04T07:32:53.997" v="318"/>
        <pc:sldMkLst>
          <pc:docMk/>
          <pc:sldMk cId="2163468351" sldId="266"/>
        </pc:sldMkLst>
        <pc:spChg chg="del mod ord">
          <ac:chgData name="Chung-Yuan Cheng" userId="a09f20b55ac566c1" providerId="LiveId" clId="{C333F59E-E070-48BF-9FA4-ABE954170856}" dt="2022-07-04T07:32:45.047" v="313" actId="700"/>
          <ac:spMkLst>
            <pc:docMk/>
            <pc:sldMk cId="2163468351" sldId="266"/>
            <ac:spMk id="2" creationId="{343327B6-2112-FAD0-BD12-2327969E012C}"/>
          </ac:spMkLst>
        </pc:spChg>
        <pc:spChg chg="del mod ord">
          <ac:chgData name="Chung-Yuan Cheng" userId="a09f20b55ac566c1" providerId="LiveId" clId="{C333F59E-E070-48BF-9FA4-ABE954170856}" dt="2022-07-04T07:32:45.047" v="313" actId="700"/>
          <ac:spMkLst>
            <pc:docMk/>
            <pc:sldMk cId="2163468351" sldId="266"/>
            <ac:spMk id="3" creationId="{B764EA35-30E0-21DC-17E9-A581E15E73A5}"/>
          </ac:spMkLst>
        </pc:spChg>
        <pc:spChg chg="add mod ord">
          <ac:chgData name="Chung-Yuan Cheng" userId="a09f20b55ac566c1" providerId="LiveId" clId="{C333F59E-E070-48BF-9FA4-ABE954170856}" dt="2022-07-04T07:32:47.094" v="317" actId="20577"/>
          <ac:spMkLst>
            <pc:docMk/>
            <pc:sldMk cId="2163468351" sldId="266"/>
            <ac:spMk id="4" creationId="{2097E570-8715-1973-8ED3-46C3CDCF85AB}"/>
          </ac:spMkLst>
        </pc:spChg>
        <pc:spChg chg="add mod ord">
          <ac:chgData name="Chung-Yuan Cheng" userId="a09f20b55ac566c1" providerId="LiveId" clId="{C333F59E-E070-48BF-9FA4-ABE954170856}" dt="2022-07-04T07:32:53.997" v="318"/>
          <ac:spMkLst>
            <pc:docMk/>
            <pc:sldMk cId="2163468351" sldId="266"/>
            <ac:spMk id="5" creationId="{7ADA7D19-59A8-4DDF-DF15-F7E318B446BE}"/>
          </ac:spMkLst>
        </pc:spChg>
      </pc:sldChg>
      <pc:sldChg chg="modSp add mod">
        <pc:chgData name="Chung-Yuan Cheng" userId="a09f20b55ac566c1" providerId="LiveId" clId="{C333F59E-E070-48BF-9FA4-ABE954170856}" dt="2022-07-04T07:33:18.736" v="321" actId="207"/>
        <pc:sldMkLst>
          <pc:docMk/>
          <pc:sldMk cId="4154851638" sldId="267"/>
        </pc:sldMkLst>
        <pc:spChg chg="mod">
          <ac:chgData name="Chung-Yuan Cheng" userId="a09f20b55ac566c1" providerId="LiveId" clId="{C333F59E-E070-48BF-9FA4-ABE954170856}" dt="2022-07-04T07:33:18.736" v="321" actId="207"/>
          <ac:spMkLst>
            <pc:docMk/>
            <pc:sldMk cId="4154851638" sldId="267"/>
            <ac:spMk id="3" creationId="{1FD830A4-ADFD-E34C-6449-335AA486BBFD}"/>
          </ac:spMkLst>
        </pc:spChg>
      </pc:sldChg>
      <pc:sldChg chg="addSp delSp modSp add mod">
        <pc:chgData name="Chung-Yuan Cheng" userId="a09f20b55ac566c1" providerId="LiveId" clId="{C333F59E-E070-48BF-9FA4-ABE954170856}" dt="2022-07-04T07:40:36.661" v="428" actId="1038"/>
        <pc:sldMkLst>
          <pc:docMk/>
          <pc:sldMk cId="3351080956" sldId="268"/>
        </pc:sldMkLst>
        <pc:spChg chg="mod">
          <ac:chgData name="Chung-Yuan Cheng" userId="a09f20b55ac566c1" providerId="LiveId" clId="{C333F59E-E070-48BF-9FA4-ABE954170856}" dt="2022-07-04T07:35:32.486" v="361" actId="20577"/>
          <ac:spMkLst>
            <pc:docMk/>
            <pc:sldMk cId="3351080956" sldId="268"/>
            <ac:spMk id="2" creationId="{78FE2351-9250-25D0-1990-742B1C91003A}"/>
          </ac:spMkLst>
        </pc:spChg>
        <pc:spChg chg="add del">
          <ac:chgData name="Chung-Yuan Cheng" userId="a09f20b55ac566c1" providerId="LiveId" clId="{C333F59E-E070-48BF-9FA4-ABE954170856}" dt="2022-07-04T07:35:14.324" v="324"/>
          <ac:spMkLst>
            <pc:docMk/>
            <pc:sldMk cId="3351080956" sldId="268"/>
            <ac:spMk id="3" creationId="{9249AC68-B7F1-6339-9C26-80DC0475754B}"/>
          </ac:spMkLst>
        </pc:spChg>
        <pc:spChg chg="add del">
          <ac:chgData name="Chung-Yuan Cheng" userId="a09f20b55ac566c1" providerId="LiveId" clId="{C333F59E-E070-48BF-9FA4-ABE954170856}" dt="2022-07-04T07:35:17.981" v="326"/>
          <ac:spMkLst>
            <pc:docMk/>
            <pc:sldMk cId="3351080956" sldId="268"/>
            <ac:spMk id="4" creationId="{0AD140D6-618D-0676-7721-2DA5E3193F12}"/>
          </ac:spMkLst>
        </pc:spChg>
        <pc:spChg chg="del">
          <ac:chgData name="Chung-Yuan Cheng" userId="a09f20b55ac566c1" providerId="LiveId" clId="{C333F59E-E070-48BF-9FA4-ABE954170856}" dt="2022-07-04T07:35:36.033" v="364" actId="478"/>
          <ac:spMkLst>
            <pc:docMk/>
            <pc:sldMk cId="3351080956" sldId="268"/>
            <ac:spMk id="7" creationId="{3BE06FEE-1BCF-4C44-822F-098AAC9B7166}"/>
          </ac:spMkLst>
        </pc:spChg>
        <pc:spChg chg="del">
          <ac:chgData name="Chung-Yuan Cheng" userId="a09f20b55ac566c1" providerId="LiveId" clId="{C333F59E-E070-48BF-9FA4-ABE954170856}" dt="2022-07-04T07:35:36.741" v="365" actId="478"/>
          <ac:spMkLst>
            <pc:docMk/>
            <pc:sldMk cId="3351080956" sldId="268"/>
            <ac:spMk id="8" creationId="{BEE3B80F-39E8-D4AC-1953-5767D50DE110}"/>
          </ac:spMkLst>
        </pc:spChg>
        <pc:picChg chg="add mod">
          <ac:chgData name="Chung-Yuan Cheng" userId="a09f20b55ac566c1" providerId="LiveId" clId="{C333F59E-E070-48BF-9FA4-ABE954170856}" dt="2022-07-04T07:40:36.661" v="428" actId="1038"/>
          <ac:picMkLst>
            <pc:docMk/>
            <pc:sldMk cId="3351080956" sldId="268"/>
            <ac:picMk id="6" creationId="{2AF1DF8A-DC6A-D143-2998-DB98F9D4FE51}"/>
          </ac:picMkLst>
        </pc:picChg>
        <pc:picChg chg="add mod">
          <ac:chgData name="Chung-Yuan Cheng" userId="a09f20b55ac566c1" providerId="LiveId" clId="{C333F59E-E070-48BF-9FA4-ABE954170856}" dt="2022-07-04T07:40:33.927" v="424" actId="1076"/>
          <ac:picMkLst>
            <pc:docMk/>
            <pc:sldMk cId="3351080956" sldId="268"/>
            <ac:picMk id="10" creationId="{8D7BD146-21BC-E233-94DA-51EFD87536F3}"/>
          </ac:picMkLst>
        </pc:picChg>
        <pc:picChg chg="del">
          <ac:chgData name="Chung-Yuan Cheng" userId="a09f20b55ac566c1" providerId="LiveId" clId="{C333F59E-E070-48BF-9FA4-ABE954170856}" dt="2022-07-04T07:35:34.457" v="362" actId="478"/>
          <ac:picMkLst>
            <pc:docMk/>
            <pc:sldMk cId="3351080956" sldId="268"/>
            <ac:picMk id="1028" creationId="{17130FC8-B447-7C93-6E45-EEBF2E3B05E9}"/>
          </ac:picMkLst>
        </pc:picChg>
        <pc:picChg chg="del">
          <ac:chgData name="Chung-Yuan Cheng" userId="a09f20b55ac566c1" providerId="LiveId" clId="{C333F59E-E070-48BF-9FA4-ABE954170856}" dt="2022-07-04T07:35:35.110" v="363" actId="478"/>
          <ac:picMkLst>
            <pc:docMk/>
            <pc:sldMk cId="3351080956" sldId="268"/>
            <ac:picMk id="1030" creationId="{B34311CD-2E53-F61B-AFE6-1A843E0E3ED5}"/>
          </ac:picMkLst>
        </pc:picChg>
      </pc:sldChg>
      <pc:sldChg chg="addSp delSp modSp add mod">
        <pc:chgData name="Chung-Yuan Cheng" userId="a09f20b55ac566c1" providerId="LiveId" clId="{C333F59E-E070-48BF-9FA4-ABE954170856}" dt="2022-07-05T02:22:24.933" v="595"/>
        <pc:sldMkLst>
          <pc:docMk/>
          <pc:sldMk cId="1556673010" sldId="269"/>
        </pc:sldMkLst>
        <pc:spChg chg="mod">
          <ac:chgData name="Chung-Yuan Cheng" userId="a09f20b55ac566c1" providerId="LiveId" clId="{C333F59E-E070-48BF-9FA4-ABE954170856}" dt="2022-07-04T07:38:50.545" v="407" actId="20577"/>
          <ac:spMkLst>
            <pc:docMk/>
            <pc:sldMk cId="1556673010" sldId="269"/>
            <ac:spMk id="3" creationId="{1FD830A4-ADFD-E34C-6449-335AA486BBFD}"/>
          </ac:spMkLst>
        </pc:spChg>
        <pc:picChg chg="add del mod">
          <ac:chgData name="Chung-Yuan Cheng" userId="a09f20b55ac566c1" providerId="LiveId" clId="{C333F59E-E070-48BF-9FA4-ABE954170856}" dt="2022-07-05T02:19:39.655" v="585" actId="21"/>
          <ac:picMkLst>
            <pc:docMk/>
            <pc:sldMk cId="1556673010" sldId="269"/>
            <ac:picMk id="5" creationId="{8AC5FBB1-AC24-7752-07CC-EC386521BDB1}"/>
          </ac:picMkLst>
        </pc:picChg>
        <pc:picChg chg="add mod">
          <ac:chgData name="Chung-Yuan Cheng" userId="a09f20b55ac566c1" providerId="LiveId" clId="{C333F59E-E070-48BF-9FA4-ABE954170856}" dt="2022-07-05T02:19:51.762" v="592" actId="1076"/>
          <ac:picMkLst>
            <pc:docMk/>
            <pc:sldMk cId="1556673010" sldId="269"/>
            <ac:picMk id="6" creationId="{2AF221B0-87FB-B7A0-A884-0A40192AE00B}"/>
          </ac:picMkLst>
        </pc:picChg>
        <pc:inkChg chg="add">
          <ac:chgData name="Chung-Yuan Cheng" userId="a09f20b55ac566c1" providerId="LiveId" clId="{C333F59E-E070-48BF-9FA4-ABE954170856}" dt="2022-07-05T02:22:13.682" v="593" actId="9405"/>
          <ac:inkMkLst>
            <pc:docMk/>
            <pc:sldMk cId="1556673010" sldId="269"/>
            <ac:inkMk id="7" creationId="{7D9A0DE3-E32D-653C-6C1A-797EB21D146D}"/>
          </ac:inkMkLst>
        </pc:inkChg>
        <pc:inkChg chg="add del">
          <ac:chgData name="Chung-Yuan Cheng" userId="a09f20b55ac566c1" providerId="LiveId" clId="{C333F59E-E070-48BF-9FA4-ABE954170856}" dt="2022-07-05T02:22:24.933" v="595"/>
          <ac:inkMkLst>
            <pc:docMk/>
            <pc:sldMk cId="1556673010" sldId="269"/>
            <ac:inkMk id="8" creationId="{D3466756-CBF3-7B1B-B82B-9E219B83FEDE}"/>
          </ac:inkMkLst>
        </pc:inkChg>
      </pc:sldChg>
      <pc:sldChg chg="addSp delSp modSp new mod">
        <pc:chgData name="Chung-Yuan Cheng" userId="a09f20b55ac566c1" providerId="LiveId" clId="{C333F59E-E070-48BF-9FA4-ABE954170856}" dt="2022-07-04T07:48:50.208" v="460" actId="20577"/>
        <pc:sldMkLst>
          <pc:docMk/>
          <pc:sldMk cId="2748364674" sldId="270"/>
        </pc:sldMkLst>
        <pc:spChg chg="del">
          <ac:chgData name="Chung-Yuan Cheng" userId="a09f20b55ac566c1" providerId="LiveId" clId="{C333F59E-E070-48BF-9FA4-ABE954170856}" dt="2022-07-04T07:48:14.263" v="431" actId="478"/>
          <ac:spMkLst>
            <pc:docMk/>
            <pc:sldMk cId="2748364674" sldId="270"/>
            <ac:spMk id="2" creationId="{4EC3D137-65F1-FF37-1A74-8227C89E85AA}"/>
          </ac:spMkLst>
        </pc:spChg>
        <pc:spChg chg="del">
          <ac:chgData name="Chung-Yuan Cheng" userId="a09f20b55ac566c1" providerId="LiveId" clId="{C333F59E-E070-48BF-9FA4-ABE954170856}" dt="2022-07-04T07:48:13.423" v="430" actId="478"/>
          <ac:spMkLst>
            <pc:docMk/>
            <pc:sldMk cId="2748364674" sldId="270"/>
            <ac:spMk id="3" creationId="{857AD0A7-3CE8-9FD7-6816-CF5475F35792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" creationId="{1C4AA6B6-0940-E5A9-6DBC-352594999D51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0" creationId="{6C8208C3-E598-3B62-6974-3095F2708403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1" creationId="{1E502D57-EF35-ABAD-72EA-2BDC55DE110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2" creationId="{160F1E9E-C80E-0871-BF4B-55C9C3A22236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5" creationId="{78F7B2E9-25B8-70F2-E2AC-3785428B7E9A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7" creationId="{517E3913-4CA1-45B2-389F-0EC2312F03B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8" creationId="{26099454-78DD-8B5B-AF62-175D84E28C4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22" creationId="{47D5CE33-B739-2E70-FC99-77BBF5822D99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23" creationId="{D9E67985-C2FD-4339-180C-AC0EE49716A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26" creationId="{3F5D1188-1028-F96B-CE54-43AA1D18B99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27" creationId="{1B4D70B2-31F9-4933-061C-D526D909686F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32" creationId="{E8774A78-2B8B-7CF7-5824-B186736ED211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33" creationId="{C1F8E995-950D-DCF2-0FEC-1E875F410BAE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34" creationId="{2DC242AF-28DA-BFDA-40F7-1DDA246C00EB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36" creationId="{EAA53D51-6611-E112-DEC3-A329735B4598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0" creationId="{D98BD423-1684-D77E-AC9A-B2D6CF87748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2" creationId="{50A4915D-E424-1477-CFA4-E474DEB829B1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3" creationId="{FDA3D464-8C16-BB56-9FBF-1A93CAD434F3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7" creationId="{F690BC93-CF05-D8C4-1094-AC2C7DFE0EEA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8" creationId="{B2E7E5F4-CC42-92C2-DD34-2EB1657887F8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2" creationId="{1C6554C8-0DC4-F974-1C1B-8D07E15B244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3" creationId="{733679E4-6FE1-37DC-1377-EA8F01058BB2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5" creationId="{98CE4A60-F746-AE62-3A82-21560AE05C8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8" creationId="{A73E9664-4D06-9C36-C0F3-548E6CE1F827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9" creationId="{E5C3E2A1-10EC-2ACC-31EE-E071FD4E15FF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62" creationId="{43778654-AC90-FB31-3E71-A8C386F467C4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63" creationId="{DFEE391B-E8BF-F207-0C0E-9FAB19778F78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67" creationId="{7EC0C828-E2AA-2445-8AC0-489069B1A92D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69" creationId="{DD8819E6-6DC7-B2AE-2D67-A8C1BE20082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70" creationId="{C07C30DE-FAFD-3337-9216-A4BA9EDE9797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74" creationId="{AFB881F9-CB5B-1CD9-23CF-B99231DB475D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75" creationId="{F863111F-DC65-0F06-35CC-F6C8BD049D7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79" creationId="{AD4A2832-3E40-96A8-83D3-16FA166CBD94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80" creationId="{41E24F88-1507-A0D1-6281-266444332CE9}"/>
          </ac:spMkLst>
        </pc:spChg>
        <pc:spChg chg="add mod">
          <ac:chgData name="Chung-Yuan Cheng" userId="a09f20b55ac566c1" providerId="LiveId" clId="{C333F59E-E070-48BF-9FA4-ABE954170856}" dt="2022-07-04T07:48:50.208" v="460" actId="20577"/>
          <ac:spMkLst>
            <pc:docMk/>
            <pc:sldMk cId="2748364674" sldId="270"/>
            <ac:spMk id="83" creationId="{519240A1-B7C5-08BC-D67E-898FFB8F2CDF}"/>
          </ac:spMkLst>
        </pc:spChg>
        <pc:grpChg chg="add del mod">
          <ac:chgData name="Chung-Yuan Cheng" userId="a09f20b55ac566c1" providerId="LiveId" clId="{C333F59E-E070-48BF-9FA4-ABE954170856}" dt="2022-07-04T07:48:19.291" v="435"/>
          <ac:grpSpMkLst>
            <pc:docMk/>
            <pc:sldMk cId="2748364674" sldId="270"/>
            <ac:grpSpMk id="4" creationId="{5463A954-EEAE-289A-59F0-F310D9E08C2F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6" creationId="{B383488D-0593-A10E-6EEB-2807023B09CA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7" creationId="{E6DEF23D-5945-D7E7-20F2-90513785FDC9}"/>
          </ac:grpSpMkLst>
        </pc:grpChg>
        <pc:grpChg chg="add del mod">
          <ac:chgData name="Chung-Yuan Cheng" userId="a09f20b55ac566c1" providerId="LiveId" clId="{C333F59E-E070-48BF-9FA4-ABE954170856}" dt="2022-07-04T07:48:19.291" v="435"/>
          <ac:grpSpMkLst>
            <pc:docMk/>
            <pc:sldMk cId="2748364674" sldId="270"/>
            <ac:grpSpMk id="13" creationId="{B76746D5-C830-15AE-ED66-4C95B52CCBF2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14" creationId="{27D6FCC5-7677-C71E-48FC-EEE2A004A24E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16" creationId="{5B753D73-155A-883E-273F-EEFF2D52FD96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29" creationId="{907D5673-9591-7275-B4F1-18608A37F65E}"/>
          </ac:grpSpMkLst>
        </pc:grpChg>
        <pc:grpChg chg="add del mod">
          <ac:chgData name="Chung-Yuan Cheng" userId="a09f20b55ac566c1" providerId="LiveId" clId="{C333F59E-E070-48BF-9FA4-ABE954170856}" dt="2022-07-04T07:48:19.291" v="435"/>
          <ac:grpSpMkLst>
            <pc:docMk/>
            <pc:sldMk cId="2748364674" sldId="270"/>
            <ac:grpSpMk id="35" creationId="{E9D26CCE-96B7-9FCF-06A9-9D85379F8F89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37" creationId="{ACDFA823-BC26-ED89-45BF-0FC90EB69240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39" creationId="{949AF8EF-5792-706F-AFC9-4DD12DF6A83B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41" creationId="{E9E52CC6-AD9C-36DF-5A6E-A8766BCDACF9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50" creationId="{9265D3AD-D04A-69D6-918C-F81C01BC5D1C}"/>
          </ac:grpSpMkLst>
        </pc:grpChg>
        <pc:grpChg chg="add del mod">
          <ac:chgData name="Chung-Yuan Cheng" userId="a09f20b55ac566c1" providerId="LiveId" clId="{C333F59E-E070-48BF-9FA4-ABE954170856}" dt="2022-07-04T07:48:19.291" v="435"/>
          <ac:grpSpMkLst>
            <pc:docMk/>
            <pc:sldMk cId="2748364674" sldId="270"/>
            <ac:grpSpMk id="54" creationId="{AF93EF53-E26D-6AEF-FA7F-A0F390E44B81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56" creationId="{7DD6048A-AB8D-82E1-E65F-0F50DB8EA98D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66" creationId="{448A9FBD-E217-5CAF-902C-71E1F0DF0327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68" creationId="{CA445F8E-211D-67A5-5CBE-4070D6F86229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77" creationId="{E4451124-35F4-606D-9CC7-13E7B4B88BA3}"/>
          </ac:grpSpMkLst>
        </pc:grpChg>
        <pc:picChg chg="add mod">
          <ac:chgData name="Chung-Yuan Cheng" userId="a09f20b55ac566c1" providerId="LiveId" clId="{C333F59E-E070-48BF-9FA4-ABE954170856}" dt="2022-07-04T07:48:33.429" v="439" actId="1076"/>
          <ac:picMkLst>
            <pc:docMk/>
            <pc:sldMk cId="2748364674" sldId="270"/>
            <ac:picMk id="82" creationId="{DA086D04-0BAF-502A-3C09-10B37CE4A9C1}"/>
          </ac:picMkLst>
        </pc:pic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8" creationId="{8CA1456E-93C8-9C33-763B-6616CCC6C3D5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9" creationId="{9311352D-A0C0-8904-79DB-0D0FFD88B9DA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19" creationId="{4E6BB03B-E21D-5D16-3DC9-E6D797C74B87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0" creationId="{F934143A-1CFE-0D62-EA0D-C5ABC8901E27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1" creationId="{8A4B1ADC-8B52-9CBA-AEE7-26B5575719FF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4" creationId="{C09E9D03-7310-811C-45A1-B9DDA0C3621E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5" creationId="{03614A19-BB38-24E8-37E4-55C7037C6909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8" creationId="{97CACE17-5A53-E7B2-07B4-003581694CE6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30" creationId="{926F2579-EAFD-8C32-2E8F-74F5701AA7AA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31" creationId="{E6948183-59F7-339C-E983-7F4787F4719A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38" creationId="{D8F9650F-2D84-A9D3-DC80-4FDA3E3C2D88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44" creationId="{5F66BF3F-6C1A-3CC6-088A-B700282DFEF9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45" creationId="{AA13AA26-01FC-24B2-1E45-AC9B2B447ADE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46" creationId="{561368BF-0F20-C714-53F9-E6ADC06796AD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49" creationId="{F417953B-1A4A-F662-59F4-C5E43BE8F3DD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51" creationId="{823A737C-D7FE-F2FA-088E-433DBE8D4CC0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57" creationId="{718D1E5D-5611-8DFC-2220-C13D050D9273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60" creationId="{AE93543B-A4AD-AAA6-36E9-60ED3C181CFF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61" creationId="{462E8A59-C933-CB1E-928C-BCAB9083707E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64" creationId="{A155D511-9AEB-E5C4-F3B0-6BDE1FAE35A8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65" creationId="{2106244D-D1B4-34D5-B88A-67309C68110A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1" creationId="{84906098-98C7-0506-8FB0-2F070BC26352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2" creationId="{FDA32571-10B1-C0FF-DF2A-6DC0BB77156E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3" creationId="{0362C3F9-1A31-23DE-86F3-FCE21FF47680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6" creationId="{1D61FBAA-0BC5-3008-9063-EB367B638B28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8" creationId="{1528D131-EEB3-D5E9-BB88-F8651CA04723}"/>
          </ac:cxnSpMkLst>
        </pc:cxnChg>
      </pc:sldChg>
      <pc:sldChg chg="addSp delSp modSp new mod setBg">
        <pc:chgData name="Chung-Yuan Cheng" userId="a09f20b55ac566c1" providerId="LiveId" clId="{C333F59E-E070-48BF-9FA4-ABE954170856}" dt="2022-07-04T07:50:36.225" v="493" actId="14100"/>
        <pc:sldMkLst>
          <pc:docMk/>
          <pc:sldMk cId="3766193038" sldId="271"/>
        </pc:sldMkLst>
        <pc:spChg chg="del">
          <ac:chgData name="Chung-Yuan Cheng" userId="a09f20b55ac566c1" providerId="LiveId" clId="{C333F59E-E070-48BF-9FA4-ABE954170856}" dt="2022-07-04T07:49:05.322" v="462" actId="478"/>
          <ac:spMkLst>
            <pc:docMk/>
            <pc:sldMk cId="3766193038" sldId="271"/>
            <ac:spMk id="2" creationId="{113600BF-E164-4FD1-52C1-73DE6D2C7CE3}"/>
          </ac:spMkLst>
        </pc:spChg>
        <pc:spChg chg="del">
          <ac:chgData name="Chung-Yuan Cheng" userId="a09f20b55ac566c1" providerId="LiveId" clId="{C333F59E-E070-48BF-9FA4-ABE954170856}" dt="2022-07-04T07:49:06.252" v="463" actId="478"/>
          <ac:spMkLst>
            <pc:docMk/>
            <pc:sldMk cId="3766193038" sldId="271"/>
            <ac:spMk id="3" creationId="{0B396988-C669-74BC-54D1-A5936F2AF20F}"/>
          </ac:spMkLst>
        </pc:spChg>
        <pc:spChg chg="add del">
          <ac:chgData name="Chung-Yuan Cheng" userId="a09f20b55ac566c1" providerId="LiveId" clId="{C333F59E-E070-48BF-9FA4-ABE954170856}" dt="2022-07-04T07:50:16.191" v="478" actId="26606"/>
          <ac:spMkLst>
            <pc:docMk/>
            <pc:sldMk cId="3766193038" sldId="271"/>
            <ac:spMk id="16" creationId="{417CDA24-35F8-4540-8C52-3096D6D94949}"/>
          </ac:spMkLst>
        </pc:spChg>
        <pc:spChg chg="add del">
          <ac:chgData name="Chung-Yuan Cheng" userId="a09f20b55ac566c1" providerId="LiveId" clId="{C333F59E-E070-48BF-9FA4-ABE954170856}" dt="2022-07-04T07:50:16.191" v="478" actId="26606"/>
          <ac:spMkLst>
            <pc:docMk/>
            <pc:sldMk cId="3766193038" sldId="271"/>
            <ac:spMk id="18" creationId="{8658BFE0-4E65-4174-9C75-687C94E88273}"/>
          </ac:spMkLst>
        </pc:spChg>
        <pc:spChg chg="add del">
          <ac:chgData name="Chung-Yuan Cheng" userId="a09f20b55ac566c1" providerId="LiveId" clId="{C333F59E-E070-48BF-9FA4-ABE954170856}" dt="2022-07-04T07:50:16.191" v="478" actId="26606"/>
          <ac:spMkLst>
            <pc:docMk/>
            <pc:sldMk cId="3766193038" sldId="271"/>
            <ac:spMk id="20" creationId="{FA75DFED-A0C1-4A83-BE1D-0271C1826EF6}"/>
          </ac:spMkLst>
        </pc:spChg>
        <pc:spChg chg="add del">
          <ac:chgData name="Chung-Yuan Cheng" userId="a09f20b55ac566c1" providerId="LiveId" clId="{C333F59E-E070-48BF-9FA4-ABE954170856}" dt="2022-07-04T07:50:21.134" v="482" actId="26606"/>
          <ac:spMkLst>
            <pc:docMk/>
            <pc:sldMk cId="3766193038" sldId="271"/>
            <ac:spMk id="26" creationId="{B63E10B8-7A5C-4E1D-BE92-AAA068608C08}"/>
          </ac:spMkLst>
        </pc:spChg>
        <pc:spChg chg="add del">
          <ac:chgData name="Chung-Yuan Cheng" userId="a09f20b55ac566c1" providerId="LiveId" clId="{C333F59E-E070-48BF-9FA4-ABE954170856}" dt="2022-07-04T07:50:21.134" v="482" actId="26606"/>
          <ac:spMkLst>
            <pc:docMk/>
            <pc:sldMk cId="3766193038" sldId="271"/>
            <ac:spMk id="27" creationId="{E1C32068-6A8E-44A5-BE2D-65E7EC2DBF9A}"/>
          </ac:spMkLst>
        </pc:spChg>
        <pc:spChg chg="add del">
          <ac:chgData name="Chung-Yuan Cheng" userId="a09f20b55ac566c1" providerId="LiveId" clId="{C333F59E-E070-48BF-9FA4-ABE954170856}" dt="2022-07-04T07:50:21.134" v="482" actId="26606"/>
          <ac:spMkLst>
            <pc:docMk/>
            <pc:sldMk cId="3766193038" sldId="271"/>
            <ac:spMk id="28" creationId="{83940A33-AE5F-4FC1-AFFF-1BC5DD32E14C}"/>
          </ac:spMkLst>
        </pc:spChg>
        <pc:spChg chg="add del">
          <ac:chgData name="Chung-Yuan Cheng" userId="a09f20b55ac566c1" providerId="LiveId" clId="{C333F59E-E070-48BF-9FA4-ABE954170856}" dt="2022-07-04T07:50:21.134" v="482" actId="26606"/>
          <ac:spMkLst>
            <pc:docMk/>
            <pc:sldMk cId="3766193038" sldId="271"/>
            <ac:spMk id="29" creationId="{9310DD53-17D0-4A12-A0E2-72F3334878B5}"/>
          </ac:spMkLst>
        </pc:spChg>
        <pc:spChg chg="add del">
          <ac:chgData name="Chung-Yuan Cheng" userId="a09f20b55ac566c1" providerId="LiveId" clId="{C333F59E-E070-48BF-9FA4-ABE954170856}" dt="2022-07-04T07:50:21.726" v="484" actId="26606"/>
          <ac:spMkLst>
            <pc:docMk/>
            <pc:sldMk cId="3766193038" sldId="271"/>
            <ac:spMk id="31" creationId="{56651B3B-2F8A-4E48-BEA0-5D35421CE7B5}"/>
          </ac:spMkLst>
        </pc:spChg>
        <pc:spChg chg="add del">
          <ac:chgData name="Chung-Yuan Cheng" userId="a09f20b55ac566c1" providerId="LiveId" clId="{C333F59E-E070-48BF-9FA4-ABE954170856}" dt="2022-07-04T07:50:21.726" v="484" actId="26606"/>
          <ac:spMkLst>
            <pc:docMk/>
            <pc:sldMk cId="3766193038" sldId="271"/>
            <ac:spMk id="32" creationId="{112839B5-6527-4FE1-B5CA-71D5FFC47C0E}"/>
          </ac:spMkLst>
        </pc:spChg>
        <pc:spChg chg="add del">
          <ac:chgData name="Chung-Yuan Cheng" userId="a09f20b55ac566c1" providerId="LiveId" clId="{C333F59E-E070-48BF-9FA4-ABE954170856}" dt="2022-07-04T07:50:21.726" v="484" actId="26606"/>
          <ac:spMkLst>
            <pc:docMk/>
            <pc:sldMk cId="3766193038" sldId="271"/>
            <ac:spMk id="33" creationId="{BE12D8E2-6088-4997-A8C6-1794DA9E1D48}"/>
          </ac:spMkLst>
        </pc:spChg>
        <pc:spChg chg="add del">
          <ac:chgData name="Chung-Yuan Cheng" userId="a09f20b55ac566c1" providerId="LiveId" clId="{C333F59E-E070-48BF-9FA4-ABE954170856}" dt="2022-07-04T07:50:21.726" v="484" actId="26606"/>
          <ac:spMkLst>
            <pc:docMk/>
            <pc:sldMk cId="3766193038" sldId="271"/>
            <ac:spMk id="34" creationId="{FAF10F47-1605-47C5-AE58-9062909ADA42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36" creationId="{12E8CD4E-6381-4807-AA5B-CE0024A8BE19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37" creationId="{D28445F8-F032-43C9-8D0F-A5155F525283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38" creationId="{36A325B5-56A3-425A-B9A3-0CEB7CA1BBF6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39" creationId="{B80DE958-9D45-4CAD-BF1F-FA2ED970B7F6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40" creationId="{BB93B4BF-AD35-4E52-8131-161C5FB9CDD7}"/>
          </ac:spMkLst>
        </pc:spChg>
        <pc:spChg chg="add del">
          <ac:chgData name="Chung-Yuan Cheng" userId="a09f20b55ac566c1" providerId="LiveId" clId="{C333F59E-E070-48BF-9FA4-ABE954170856}" dt="2022-07-04T07:50:23.459" v="488" actId="26606"/>
          <ac:spMkLst>
            <pc:docMk/>
            <pc:sldMk cId="3766193038" sldId="271"/>
            <ac:spMk id="42" creationId="{417CDA24-35F8-4540-8C52-3096D6D94949}"/>
          </ac:spMkLst>
        </pc:spChg>
        <pc:spChg chg="add del">
          <ac:chgData name="Chung-Yuan Cheng" userId="a09f20b55ac566c1" providerId="LiveId" clId="{C333F59E-E070-48BF-9FA4-ABE954170856}" dt="2022-07-04T07:50:23.459" v="488" actId="26606"/>
          <ac:spMkLst>
            <pc:docMk/>
            <pc:sldMk cId="3766193038" sldId="271"/>
            <ac:spMk id="43" creationId="{8658BFE0-4E65-4174-9C75-687C94E88273}"/>
          </ac:spMkLst>
        </pc:spChg>
        <pc:spChg chg="add del">
          <ac:chgData name="Chung-Yuan Cheng" userId="a09f20b55ac566c1" providerId="LiveId" clId="{C333F59E-E070-48BF-9FA4-ABE954170856}" dt="2022-07-04T07:50:23.459" v="488" actId="26606"/>
          <ac:spMkLst>
            <pc:docMk/>
            <pc:sldMk cId="3766193038" sldId="271"/>
            <ac:spMk id="44" creationId="{FA75DFED-A0C1-4A83-BE1D-0271C1826EF6}"/>
          </ac:spMkLst>
        </pc:spChg>
        <pc:picChg chg="add mod ord">
          <ac:chgData name="Chung-Yuan Cheng" userId="a09f20b55ac566c1" providerId="LiveId" clId="{C333F59E-E070-48BF-9FA4-ABE954170856}" dt="2022-07-04T07:50:36.225" v="493" actId="14100"/>
          <ac:picMkLst>
            <pc:docMk/>
            <pc:sldMk cId="3766193038" sldId="271"/>
            <ac:picMk id="5" creationId="{192D4E15-93E8-64D1-A76E-581921DC84B4}"/>
          </ac:picMkLst>
        </pc:picChg>
        <pc:picChg chg="add mod ord">
          <ac:chgData name="Chung-Yuan Cheng" userId="a09f20b55ac566c1" providerId="LiveId" clId="{C333F59E-E070-48BF-9FA4-ABE954170856}" dt="2022-07-04T07:50:32.285" v="491" actId="14100"/>
          <ac:picMkLst>
            <pc:docMk/>
            <pc:sldMk cId="3766193038" sldId="271"/>
            <ac:picMk id="7" creationId="{1E9B2E62-94D4-86C8-ABA2-34F8A7FEF496}"/>
          </ac:picMkLst>
        </pc:picChg>
        <pc:picChg chg="add mod ord">
          <ac:chgData name="Chung-Yuan Cheng" userId="a09f20b55ac566c1" providerId="LiveId" clId="{C333F59E-E070-48BF-9FA4-ABE954170856}" dt="2022-07-04T07:50:34.133" v="492" actId="14100"/>
          <ac:picMkLst>
            <pc:docMk/>
            <pc:sldMk cId="3766193038" sldId="271"/>
            <ac:picMk id="9" creationId="{E94CE70D-5559-24B9-AD03-8F2E48FBF8DD}"/>
          </ac:picMkLst>
        </pc:picChg>
        <pc:picChg chg="add mod">
          <ac:chgData name="Chung-Yuan Cheng" userId="a09f20b55ac566c1" providerId="LiveId" clId="{C333F59E-E070-48BF-9FA4-ABE954170856}" dt="2022-07-04T07:50:29.069" v="490" actId="14100"/>
          <ac:picMkLst>
            <pc:docMk/>
            <pc:sldMk cId="3766193038" sldId="271"/>
            <ac:picMk id="11" creationId="{2F36746B-ADAB-8DB1-9DAE-DF374F71B27C}"/>
          </ac:picMkLst>
        </pc:picChg>
        <pc:cxnChg chg="add del">
          <ac:chgData name="Chung-Yuan Cheng" userId="a09f20b55ac566c1" providerId="LiveId" clId="{C333F59E-E070-48BF-9FA4-ABE954170856}" dt="2022-07-04T07:50:20.009" v="480" actId="26606"/>
          <ac:cxnSpMkLst>
            <pc:docMk/>
            <pc:sldMk cId="3766193038" sldId="271"/>
            <ac:cxnSpMk id="22" creationId="{91B6081D-D3E8-4209-B85B-EB1C655A6272}"/>
          </ac:cxnSpMkLst>
        </pc:cxnChg>
        <pc:cxnChg chg="add del">
          <ac:chgData name="Chung-Yuan Cheng" userId="a09f20b55ac566c1" providerId="LiveId" clId="{C333F59E-E070-48BF-9FA4-ABE954170856}" dt="2022-07-04T07:50:20.009" v="480" actId="26606"/>
          <ac:cxnSpMkLst>
            <pc:docMk/>
            <pc:sldMk cId="3766193038" sldId="271"/>
            <ac:cxnSpMk id="23" creationId="{28CA55E4-1295-45C8-BA05-5A9E705B749A}"/>
          </ac:cxnSpMkLst>
        </pc:cxnChg>
        <pc:cxnChg chg="add del">
          <ac:chgData name="Chung-Yuan Cheng" userId="a09f20b55ac566c1" providerId="LiveId" clId="{C333F59E-E070-48BF-9FA4-ABE954170856}" dt="2022-07-04T07:50:20.009" v="480" actId="26606"/>
          <ac:cxnSpMkLst>
            <pc:docMk/>
            <pc:sldMk cId="3766193038" sldId="271"/>
            <ac:cxnSpMk id="24" creationId="{08C5794E-A9A1-4A23-AF68-C79A7822334C}"/>
          </ac:cxnSpMkLst>
        </pc:cxnChg>
        <pc:cxnChg chg="add">
          <ac:chgData name="Chung-Yuan Cheng" userId="a09f20b55ac566c1" providerId="LiveId" clId="{C333F59E-E070-48BF-9FA4-ABE954170856}" dt="2022-07-04T07:50:23.463" v="489" actId="26606"/>
          <ac:cxnSpMkLst>
            <pc:docMk/>
            <pc:sldMk cId="3766193038" sldId="271"/>
            <ac:cxnSpMk id="46" creationId="{91B6081D-D3E8-4209-B85B-EB1C655A6272}"/>
          </ac:cxnSpMkLst>
        </pc:cxnChg>
        <pc:cxnChg chg="add">
          <ac:chgData name="Chung-Yuan Cheng" userId="a09f20b55ac566c1" providerId="LiveId" clId="{C333F59E-E070-48BF-9FA4-ABE954170856}" dt="2022-07-04T07:50:23.463" v="489" actId="26606"/>
          <ac:cxnSpMkLst>
            <pc:docMk/>
            <pc:sldMk cId="3766193038" sldId="271"/>
            <ac:cxnSpMk id="47" creationId="{28CA55E4-1295-45C8-BA05-5A9E705B749A}"/>
          </ac:cxnSpMkLst>
        </pc:cxnChg>
        <pc:cxnChg chg="add">
          <ac:chgData name="Chung-Yuan Cheng" userId="a09f20b55ac566c1" providerId="LiveId" clId="{C333F59E-E070-48BF-9FA4-ABE954170856}" dt="2022-07-04T07:50:23.463" v="489" actId="26606"/>
          <ac:cxnSpMkLst>
            <pc:docMk/>
            <pc:sldMk cId="3766193038" sldId="271"/>
            <ac:cxnSpMk id="48" creationId="{08C5794E-A9A1-4A23-AF68-C79A7822334C}"/>
          </ac:cxnSpMkLst>
        </pc:cxnChg>
      </pc:sldChg>
      <pc:sldChg chg="addSp delSp modSp new mod">
        <pc:chgData name="Chung-Yuan Cheng" userId="a09f20b55ac566c1" providerId="LiveId" clId="{C333F59E-E070-48BF-9FA4-ABE954170856}" dt="2022-07-04T07:52:19.551" v="506" actId="1076"/>
        <pc:sldMkLst>
          <pc:docMk/>
          <pc:sldMk cId="3036817265" sldId="272"/>
        </pc:sldMkLst>
        <pc:spChg chg="del">
          <ac:chgData name="Chung-Yuan Cheng" userId="a09f20b55ac566c1" providerId="LiveId" clId="{C333F59E-E070-48BF-9FA4-ABE954170856}" dt="2022-07-04T07:51:36.320" v="496" actId="478"/>
          <ac:spMkLst>
            <pc:docMk/>
            <pc:sldMk cId="3036817265" sldId="272"/>
            <ac:spMk id="2" creationId="{E5F8CBE7-1A10-0C0F-FDEF-9A6F7670FAC0}"/>
          </ac:spMkLst>
        </pc:spChg>
        <pc:spChg chg="del">
          <ac:chgData name="Chung-Yuan Cheng" userId="a09f20b55ac566c1" providerId="LiveId" clId="{C333F59E-E070-48BF-9FA4-ABE954170856}" dt="2022-07-04T07:51:35.657" v="495" actId="478"/>
          <ac:spMkLst>
            <pc:docMk/>
            <pc:sldMk cId="3036817265" sldId="272"/>
            <ac:spMk id="3" creationId="{6D4EF351-69CF-9F60-0B82-F6D7BEA844CB}"/>
          </ac:spMkLst>
        </pc:spChg>
        <pc:picChg chg="add mod">
          <ac:chgData name="Chung-Yuan Cheng" userId="a09f20b55ac566c1" providerId="LiveId" clId="{C333F59E-E070-48BF-9FA4-ABE954170856}" dt="2022-07-04T07:52:08.564" v="502" actId="1076"/>
          <ac:picMkLst>
            <pc:docMk/>
            <pc:sldMk cId="3036817265" sldId="272"/>
            <ac:picMk id="5" creationId="{9ECDAC5D-4B3B-011B-EDBB-CC3D6727888E}"/>
          </ac:picMkLst>
        </pc:picChg>
        <pc:picChg chg="add mod">
          <ac:chgData name="Chung-Yuan Cheng" userId="a09f20b55ac566c1" providerId="LiveId" clId="{C333F59E-E070-48BF-9FA4-ABE954170856}" dt="2022-07-04T07:52:19.551" v="506" actId="1076"/>
          <ac:picMkLst>
            <pc:docMk/>
            <pc:sldMk cId="3036817265" sldId="272"/>
            <ac:picMk id="7" creationId="{3ADA3DD4-6F99-9F59-6034-B5E580EA5984}"/>
          </ac:picMkLst>
        </pc:picChg>
      </pc:sldChg>
      <pc:sldChg chg="addSp delSp modSp new mod setBg setClrOvrMap">
        <pc:chgData name="Chung-Yuan Cheng" userId="a09f20b55ac566c1" providerId="LiveId" clId="{C333F59E-E070-48BF-9FA4-ABE954170856}" dt="2022-07-04T07:52:50.112" v="516" actId="14100"/>
        <pc:sldMkLst>
          <pc:docMk/>
          <pc:sldMk cId="918781856" sldId="273"/>
        </pc:sldMkLst>
        <pc:spChg chg="del">
          <ac:chgData name="Chung-Yuan Cheng" userId="a09f20b55ac566c1" providerId="LiveId" clId="{C333F59E-E070-48BF-9FA4-ABE954170856}" dt="2022-07-04T07:52:35.201" v="508" actId="478"/>
          <ac:spMkLst>
            <pc:docMk/>
            <pc:sldMk cId="918781856" sldId="273"/>
            <ac:spMk id="2" creationId="{6B183589-A956-73A1-A3CC-3236271C0214}"/>
          </ac:spMkLst>
        </pc:spChg>
        <pc:spChg chg="del">
          <ac:chgData name="Chung-Yuan Cheng" userId="a09f20b55ac566c1" providerId="LiveId" clId="{C333F59E-E070-48BF-9FA4-ABE954170856}" dt="2022-07-04T07:52:36.162" v="509" actId="478"/>
          <ac:spMkLst>
            <pc:docMk/>
            <pc:sldMk cId="918781856" sldId="273"/>
            <ac:spMk id="3" creationId="{1B9DA616-B4DF-0A5B-E68D-B3C4B6D57707}"/>
          </ac:spMkLst>
        </pc:spChg>
        <pc:spChg chg="add">
          <ac:chgData name="Chung-Yuan Cheng" userId="a09f20b55ac566c1" providerId="LiveId" clId="{C333F59E-E070-48BF-9FA4-ABE954170856}" dt="2022-07-04T07:52:39.811" v="512" actId="26606"/>
          <ac:spMkLst>
            <pc:docMk/>
            <pc:sldMk cId="918781856" sldId="273"/>
            <ac:spMk id="9" creationId="{AEC29838-228E-4DBB-993F-4459C0BD8ACB}"/>
          </ac:spMkLst>
        </pc:spChg>
        <pc:spChg chg="add">
          <ac:chgData name="Chung-Yuan Cheng" userId="a09f20b55ac566c1" providerId="LiveId" clId="{C333F59E-E070-48BF-9FA4-ABE954170856}" dt="2022-07-04T07:52:39.811" v="512" actId="26606"/>
          <ac:spMkLst>
            <pc:docMk/>
            <pc:sldMk cId="918781856" sldId="273"/>
            <ac:spMk id="11" creationId="{EB46DA45-3761-4335-B5CA-E03E76B5FA95}"/>
          </ac:spMkLst>
        </pc:spChg>
        <pc:spChg chg="add">
          <ac:chgData name="Chung-Yuan Cheng" userId="a09f20b55ac566c1" providerId="LiveId" clId="{C333F59E-E070-48BF-9FA4-ABE954170856}" dt="2022-07-04T07:52:39.811" v="512" actId="26606"/>
          <ac:spMkLst>
            <pc:docMk/>
            <pc:sldMk cId="918781856" sldId="273"/>
            <ac:spMk id="13" creationId="{678B38C7-930E-425A-AC28-8C36EE323840}"/>
          </ac:spMkLst>
        </pc:spChg>
        <pc:picChg chg="add mod">
          <ac:chgData name="Chung-Yuan Cheng" userId="a09f20b55ac566c1" providerId="LiveId" clId="{C333F59E-E070-48BF-9FA4-ABE954170856}" dt="2022-07-04T07:52:39.811" v="512" actId="26606"/>
          <ac:picMkLst>
            <pc:docMk/>
            <pc:sldMk cId="918781856" sldId="273"/>
            <ac:picMk id="4" creationId="{6D1992C9-1573-0630-AE38-08CF61F84A59}"/>
          </ac:picMkLst>
        </pc:picChg>
        <pc:picChg chg="add mod">
          <ac:chgData name="Chung-Yuan Cheng" userId="a09f20b55ac566c1" providerId="LiveId" clId="{C333F59E-E070-48BF-9FA4-ABE954170856}" dt="2022-07-04T07:52:50.112" v="516" actId="14100"/>
          <ac:picMkLst>
            <pc:docMk/>
            <pc:sldMk cId="918781856" sldId="273"/>
            <ac:picMk id="8" creationId="{2444A8FE-BA7B-1906-3C21-EA5759A4B7B3}"/>
          </ac:picMkLst>
        </pc:picChg>
      </pc:sldChg>
      <pc:sldChg chg="addSp delSp modSp new mod setBg setClrOvrMap">
        <pc:chgData name="Chung-Yuan Cheng" userId="a09f20b55ac566c1" providerId="LiveId" clId="{C333F59E-E070-48BF-9FA4-ABE954170856}" dt="2022-07-04T07:55:07.212" v="535" actId="1076"/>
        <pc:sldMkLst>
          <pc:docMk/>
          <pc:sldMk cId="1757355990" sldId="274"/>
        </pc:sldMkLst>
        <pc:spChg chg="del">
          <ac:chgData name="Chung-Yuan Cheng" userId="a09f20b55ac566c1" providerId="LiveId" clId="{C333F59E-E070-48BF-9FA4-ABE954170856}" dt="2022-07-04T07:54:07.071" v="520" actId="478"/>
          <ac:spMkLst>
            <pc:docMk/>
            <pc:sldMk cId="1757355990" sldId="274"/>
            <ac:spMk id="2" creationId="{4843B5CB-7905-78AE-AE1C-133B8133538A}"/>
          </ac:spMkLst>
        </pc:spChg>
        <pc:spChg chg="del">
          <ac:chgData name="Chung-Yuan Cheng" userId="a09f20b55ac566c1" providerId="LiveId" clId="{C333F59E-E070-48BF-9FA4-ABE954170856}" dt="2022-07-04T07:54:07.989" v="521" actId="478"/>
          <ac:spMkLst>
            <pc:docMk/>
            <pc:sldMk cId="1757355990" sldId="274"/>
            <ac:spMk id="3" creationId="{CCDA4F19-952E-FABF-A5F5-E6CFDB426FB6}"/>
          </ac:spMkLst>
        </pc:spChg>
        <pc:spChg chg="add">
          <ac:chgData name="Chung-Yuan Cheng" userId="a09f20b55ac566c1" providerId="LiveId" clId="{C333F59E-E070-48BF-9FA4-ABE954170856}" dt="2022-07-04T07:54:52.449" v="527" actId="26606"/>
          <ac:spMkLst>
            <pc:docMk/>
            <pc:sldMk cId="1757355990" sldId="274"/>
            <ac:spMk id="9223" creationId="{40832E00-4ABC-4FCE-AF5C-6740B8044BCC}"/>
          </ac:spMkLst>
        </pc:spChg>
        <pc:picChg chg="add mod">
          <ac:chgData name="Chung-Yuan Cheng" userId="a09f20b55ac566c1" providerId="LiveId" clId="{C333F59E-E070-48BF-9FA4-ABE954170856}" dt="2022-07-04T07:55:00.139" v="531" actId="1076"/>
          <ac:picMkLst>
            <pc:docMk/>
            <pc:sldMk cId="1757355990" sldId="274"/>
            <ac:picMk id="5" creationId="{85D405CA-8757-66A6-4E0B-BA11C3375D55}"/>
          </ac:picMkLst>
        </pc:picChg>
        <pc:picChg chg="add mod">
          <ac:chgData name="Chung-Yuan Cheng" userId="a09f20b55ac566c1" providerId="LiveId" clId="{C333F59E-E070-48BF-9FA4-ABE954170856}" dt="2022-07-04T07:55:07.212" v="535" actId="1076"/>
          <ac:picMkLst>
            <pc:docMk/>
            <pc:sldMk cId="1757355990" sldId="274"/>
            <ac:picMk id="9218" creationId="{60F2EE0F-6374-2F6C-80A7-3AFB98DB6F4B}"/>
          </ac:picMkLst>
        </pc:picChg>
      </pc:sldChg>
      <pc:sldChg chg="addSp delSp modSp new mod setBg">
        <pc:chgData name="Chung-Yuan Cheng" userId="a09f20b55ac566c1" providerId="LiveId" clId="{C333F59E-E070-48BF-9FA4-ABE954170856}" dt="2022-07-04T07:56:49.634" v="547" actId="1076"/>
        <pc:sldMkLst>
          <pc:docMk/>
          <pc:sldMk cId="348177464" sldId="275"/>
        </pc:sldMkLst>
        <pc:spChg chg="del">
          <ac:chgData name="Chung-Yuan Cheng" userId="a09f20b55ac566c1" providerId="LiveId" clId="{C333F59E-E070-48BF-9FA4-ABE954170856}" dt="2022-07-04T07:56:16.489" v="538" actId="478"/>
          <ac:spMkLst>
            <pc:docMk/>
            <pc:sldMk cId="348177464" sldId="275"/>
            <ac:spMk id="2" creationId="{757945CE-6503-EBB5-C3EF-BC4340D181B5}"/>
          </ac:spMkLst>
        </pc:spChg>
        <pc:spChg chg="del">
          <ac:chgData name="Chung-Yuan Cheng" userId="a09f20b55ac566c1" providerId="LiveId" clId="{C333F59E-E070-48BF-9FA4-ABE954170856}" dt="2022-07-04T07:56:15.162" v="537" actId="478"/>
          <ac:spMkLst>
            <pc:docMk/>
            <pc:sldMk cId="348177464" sldId="275"/>
            <ac:spMk id="3" creationId="{8CDD8A6F-8849-FD52-E4A6-3C5740BECDA6}"/>
          </ac:spMkLst>
        </pc:spChg>
        <pc:spChg chg="add del mod">
          <ac:chgData name="Chung-Yuan Cheng" userId="a09f20b55ac566c1" providerId="LiveId" clId="{C333F59E-E070-48BF-9FA4-ABE954170856}" dt="2022-07-04T07:56:22.618" v="541" actId="478"/>
          <ac:spMkLst>
            <pc:docMk/>
            <pc:sldMk cId="348177464" sldId="275"/>
            <ac:spMk id="4" creationId="{FB24FE00-E209-8A04-5DB0-6113F039E464}"/>
          </ac:spMkLst>
        </pc:spChg>
        <pc:spChg chg="add mod">
          <ac:chgData name="Chung-Yuan Cheng" userId="a09f20b55ac566c1" providerId="LiveId" clId="{C333F59E-E070-48BF-9FA4-ABE954170856}" dt="2022-07-04T07:56:46.499" v="545" actId="14100"/>
          <ac:spMkLst>
            <pc:docMk/>
            <pc:sldMk cId="348177464" sldId="275"/>
            <ac:spMk id="7" creationId="{92F049D7-5036-56E9-E0B5-2CE925369420}"/>
          </ac:spMkLst>
        </pc:spChg>
        <pc:spChg chg="add mod">
          <ac:chgData name="Chung-Yuan Cheng" userId="a09f20b55ac566c1" providerId="LiveId" clId="{C333F59E-E070-48BF-9FA4-ABE954170856}" dt="2022-07-04T07:56:46.499" v="545" actId="14100"/>
          <ac:spMkLst>
            <pc:docMk/>
            <pc:sldMk cId="348177464" sldId="275"/>
            <ac:spMk id="8" creationId="{BBF464F2-5CD5-4297-0951-E54EF15FFFF6}"/>
          </ac:spMkLst>
        </pc:spChg>
        <pc:spChg chg="add mod">
          <ac:chgData name="Chung-Yuan Cheng" userId="a09f20b55ac566c1" providerId="LiveId" clId="{C333F59E-E070-48BF-9FA4-ABE954170856}" dt="2022-07-04T07:56:46.499" v="545" actId="14100"/>
          <ac:spMkLst>
            <pc:docMk/>
            <pc:sldMk cId="348177464" sldId="275"/>
            <ac:spMk id="9" creationId="{39A3CE91-F309-97ED-51B7-BA617533F028}"/>
          </ac:spMkLst>
        </pc:spChg>
        <pc:spChg chg="add mod">
          <ac:chgData name="Chung-Yuan Cheng" userId="a09f20b55ac566c1" providerId="LiveId" clId="{C333F59E-E070-48BF-9FA4-ABE954170856}" dt="2022-07-04T07:56:46.499" v="545" actId="14100"/>
          <ac:spMkLst>
            <pc:docMk/>
            <pc:sldMk cId="348177464" sldId="275"/>
            <ac:spMk id="10" creationId="{FA320810-1021-8798-AC8B-C836EA534F2F}"/>
          </ac:spMkLst>
        </pc:spChg>
        <pc:picChg chg="add mod">
          <ac:chgData name="Chung-Yuan Cheng" userId="a09f20b55ac566c1" providerId="LiveId" clId="{C333F59E-E070-48BF-9FA4-ABE954170856}" dt="2022-07-04T07:56:49.634" v="547" actId="1076"/>
          <ac:picMkLst>
            <pc:docMk/>
            <pc:sldMk cId="348177464" sldId="275"/>
            <ac:picMk id="5" creationId="{80DDE97D-B396-6E66-E2F1-B124B9C5413F}"/>
          </ac:picMkLst>
        </pc:picChg>
        <pc:picChg chg="add mod">
          <ac:chgData name="Chung-Yuan Cheng" userId="a09f20b55ac566c1" providerId="LiveId" clId="{C333F59E-E070-48BF-9FA4-ABE954170856}" dt="2022-07-04T07:56:46.499" v="545" actId="14100"/>
          <ac:picMkLst>
            <pc:docMk/>
            <pc:sldMk cId="348177464" sldId="275"/>
            <ac:picMk id="6" creationId="{918E94A7-88E2-3771-3001-3F07C091BE72}"/>
          </ac:picMkLst>
        </pc:picChg>
        <pc:picChg chg="add mod">
          <ac:chgData name="Chung-Yuan Cheng" userId="a09f20b55ac566c1" providerId="LiveId" clId="{C333F59E-E070-48BF-9FA4-ABE954170856}" dt="2022-07-04T07:56:46.499" v="545" actId="14100"/>
          <ac:picMkLst>
            <pc:docMk/>
            <pc:sldMk cId="348177464" sldId="275"/>
            <ac:picMk id="11" creationId="{5459884A-4678-4FB4-2140-5E52374F0C4C}"/>
          </ac:picMkLst>
        </pc:picChg>
      </pc:sldChg>
      <pc:sldChg chg="addSp delSp modSp new mod setBg">
        <pc:chgData name="Chung-Yuan Cheng" userId="a09f20b55ac566c1" providerId="LiveId" clId="{C333F59E-E070-48BF-9FA4-ABE954170856}" dt="2022-07-04T07:57:26.936" v="552"/>
        <pc:sldMkLst>
          <pc:docMk/>
          <pc:sldMk cId="2268111140" sldId="276"/>
        </pc:sldMkLst>
        <pc:spChg chg="del">
          <ac:chgData name="Chung-Yuan Cheng" userId="a09f20b55ac566c1" providerId="LiveId" clId="{C333F59E-E070-48BF-9FA4-ABE954170856}" dt="2022-07-04T07:57:15.909" v="549" actId="478"/>
          <ac:spMkLst>
            <pc:docMk/>
            <pc:sldMk cId="2268111140" sldId="276"/>
            <ac:spMk id="2" creationId="{91768CA4-8B9E-CEEB-FB67-FF8CE14628A9}"/>
          </ac:spMkLst>
        </pc:spChg>
        <pc:spChg chg="del">
          <ac:chgData name="Chung-Yuan Cheng" userId="a09f20b55ac566c1" providerId="LiveId" clId="{C333F59E-E070-48BF-9FA4-ABE954170856}" dt="2022-07-04T07:57:15.909" v="549" actId="478"/>
          <ac:spMkLst>
            <pc:docMk/>
            <pc:sldMk cId="2268111140" sldId="276"/>
            <ac:spMk id="3" creationId="{A0E0E8CC-C2EF-FD93-2273-7266329EB591}"/>
          </ac:spMkLst>
        </pc:spChg>
        <pc:spChg chg="add mod">
          <ac:chgData name="Chung-Yuan Cheng" userId="a09f20b55ac566c1" providerId="LiveId" clId="{C333F59E-E070-48BF-9FA4-ABE954170856}" dt="2022-07-04T07:57:20.929" v="551" actId="1076"/>
          <ac:spMkLst>
            <pc:docMk/>
            <pc:sldMk cId="2268111140" sldId="276"/>
            <ac:spMk id="4" creationId="{AF0FE450-C0A8-207E-3A11-213C193B046C}"/>
          </ac:spMkLst>
        </pc:spChg>
        <pc:spChg chg="add mod">
          <ac:chgData name="Chung-Yuan Cheng" userId="a09f20b55ac566c1" providerId="LiveId" clId="{C333F59E-E070-48BF-9FA4-ABE954170856}" dt="2022-07-04T07:57:20.929" v="551" actId="1076"/>
          <ac:spMkLst>
            <pc:docMk/>
            <pc:sldMk cId="2268111140" sldId="276"/>
            <ac:spMk id="7" creationId="{E6519DBB-CB04-5EB9-74D5-262D23AAFDE0}"/>
          </ac:spMkLst>
        </pc:spChg>
        <pc:spChg chg="add mod">
          <ac:chgData name="Chung-Yuan Cheng" userId="a09f20b55ac566c1" providerId="LiveId" clId="{C333F59E-E070-48BF-9FA4-ABE954170856}" dt="2022-07-04T07:57:20.929" v="551" actId="1076"/>
          <ac:spMkLst>
            <pc:docMk/>
            <pc:sldMk cId="2268111140" sldId="276"/>
            <ac:spMk id="8" creationId="{1832A37E-EDA9-E1CE-CAB3-55953FD10A13}"/>
          </ac:spMkLst>
        </pc:spChg>
        <pc:spChg chg="add mod">
          <ac:chgData name="Chung-Yuan Cheng" userId="a09f20b55ac566c1" providerId="LiveId" clId="{C333F59E-E070-48BF-9FA4-ABE954170856}" dt="2022-07-04T07:57:20.929" v="551" actId="1076"/>
          <ac:spMkLst>
            <pc:docMk/>
            <pc:sldMk cId="2268111140" sldId="276"/>
            <ac:spMk id="9" creationId="{A54E80D0-BBFF-08AE-CD00-A7CB441E8002}"/>
          </ac:spMkLst>
        </pc:spChg>
        <pc:picChg chg="add mod">
          <ac:chgData name="Chung-Yuan Cheng" userId="a09f20b55ac566c1" providerId="LiveId" clId="{C333F59E-E070-48BF-9FA4-ABE954170856}" dt="2022-07-04T07:57:20.929" v="551" actId="1076"/>
          <ac:picMkLst>
            <pc:docMk/>
            <pc:sldMk cId="2268111140" sldId="276"/>
            <ac:picMk id="5" creationId="{FC124825-98E4-F2E4-4CF3-01EF1ACC7E24}"/>
          </ac:picMkLst>
        </pc:picChg>
        <pc:picChg chg="add mod">
          <ac:chgData name="Chung-Yuan Cheng" userId="a09f20b55ac566c1" providerId="LiveId" clId="{C333F59E-E070-48BF-9FA4-ABE954170856}" dt="2022-07-04T07:57:20.929" v="551" actId="1076"/>
          <ac:picMkLst>
            <pc:docMk/>
            <pc:sldMk cId="2268111140" sldId="276"/>
            <ac:picMk id="6" creationId="{E5FB7F84-B1A4-902E-6FF4-54B7A2F7C387}"/>
          </ac:picMkLst>
        </pc:picChg>
      </pc:sldChg>
      <pc:sldChg chg="addSp delSp modSp new mod setBg">
        <pc:chgData name="Chung-Yuan Cheng" userId="a09f20b55ac566c1" providerId="LiveId" clId="{C333F59E-E070-48BF-9FA4-ABE954170856}" dt="2022-07-04T07:59:47.717" v="577" actId="1076"/>
        <pc:sldMkLst>
          <pc:docMk/>
          <pc:sldMk cId="1603267837" sldId="277"/>
        </pc:sldMkLst>
        <pc:spChg chg="del">
          <ac:chgData name="Chung-Yuan Cheng" userId="a09f20b55ac566c1" providerId="LiveId" clId="{C333F59E-E070-48BF-9FA4-ABE954170856}" dt="2022-07-04T07:58:07.151" v="556" actId="478"/>
          <ac:spMkLst>
            <pc:docMk/>
            <pc:sldMk cId="1603267837" sldId="277"/>
            <ac:spMk id="2" creationId="{EC56ECBB-D01C-61AF-9559-A902484EB4DF}"/>
          </ac:spMkLst>
        </pc:spChg>
        <pc:spChg chg="del">
          <ac:chgData name="Chung-Yuan Cheng" userId="a09f20b55ac566c1" providerId="LiveId" clId="{C333F59E-E070-48BF-9FA4-ABE954170856}" dt="2022-07-04T07:58:07.151" v="556" actId="478"/>
          <ac:spMkLst>
            <pc:docMk/>
            <pc:sldMk cId="1603267837" sldId="277"/>
            <ac:spMk id="3" creationId="{A3250BD0-CF93-0B31-CFC1-27F1D81E90AB}"/>
          </ac:spMkLst>
        </pc:spChg>
        <pc:spChg chg="add del mod">
          <ac:chgData name="Chung-Yuan Cheng" userId="a09f20b55ac566c1" providerId="LiveId" clId="{C333F59E-E070-48BF-9FA4-ABE954170856}" dt="2022-07-04T07:58:40.016" v="561"/>
          <ac:spMkLst>
            <pc:docMk/>
            <pc:sldMk cId="1603267837" sldId="277"/>
            <ac:spMk id="4" creationId="{81E0DDE1-83D9-941C-B028-1973CF1E08E6}"/>
          </ac:spMkLst>
        </pc:spChg>
        <pc:spChg chg="add del mod">
          <ac:chgData name="Chung-Yuan Cheng" userId="a09f20b55ac566c1" providerId="LiveId" clId="{C333F59E-E070-48BF-9FA4-ABE954170856}" dt="2022-07-04T07:58:40.016" v="561"/>
          <ac:spMkLst>
            <pc:docMk/>
            <pc:sldMk cId="1603267837" sldId="277"/>
            <ac:spMk id="6" creationId="{508C1F97-80A1-5EB3-4FB6-72DD9FF83F4B}"/>
          </ac:spMkLst>
        </pc:spChg>
        <pc:spChg chg="add mod">
          <ac:chgData name="Chung-Yuan Cheng" userId="a09f20b55ac566c1" providerId="LiveId" clId="{C333F59E-E070-48BF-9FA4-ABE954170856}" dt="2022-07-04T07:59:12.553" v="569" actId="207"/>
          <ac:spMkLst>
            <pc:docMk/>
            <pc:sldMk cId="1603267837" sldId="277"/>
            <ac:spMk id="7" creationId="{FC6F7377-E9F1-9B66-A9F4-3B5A8F372C51}"/>
          </ac:spMkLst>
        </pc:spChg>
        <pc:spChg chg="add mod">
          <ac:chgData name="Chung-Yuan Cheng" userId="a09f20b55ac566c1" providerId="LiveId" clId="{C333F59E-E070-48BF-9FA4-ABE954170856}" dt="2022-07-04T07:59:45.625" v="576" actId="1076"/>
          <ac:spMkLst>
            <pc:docMk/>
            <pc:sldMk cId="1603267837" sldId="277"/>
            <ac:spMk id="9" creationId="{940F2520-FC91-1AE2-5D4C-E6EF7A08912C}"/>
          </ac:spMkLst>
        </pc:spChg>
        <pc:picChg chg="add del mod">
          <ac:chgData name="Chung-Yuan Cheng" userId="a09f20b55ac566c1" providerId="LiveId" clId="{C333F59E-E070-48BF-9FA4-ABE954170856}" dt="2022-07-04T07:58:40.016" v="561"/>
          <ac:picMkLst>
            <pc:docMk/>
            <pc:sldMk cId="1603267837" sldId="277"/>
            <ac:picMk id="5" creationId="{6AAB5266-4BE7-0F20-EAA0-E28B1C940A05}"/>
          </ac:picMkLst>
        </pc:picChg>
        <pc:picChg chg="add mod">
          <ac:chgData name="Chung-Yuan Cheng" userId="a09f20b55ac566c1" providerId="LiveId" clId="{C333F59E-E070-48BF-9FA4-ABE954170856}" dt="2022-07-04T07:59:47.717" v="577" actId="1076"/>
          <ac:picMkLst>
            <pc:docMk/>
            <pc:sldMk cId="1603267837" sldId="277"/>
            <ac:picMk id="8" creationId="{082DF9FB-DD0A-4E33-D328-FDC6EA496403}"/>
          </ac:picMkLst>
        </pc:picChg>
      </pc:sldChg>
      <pc:sldChg chg="add del setBg">
        <pc:chgData name="Chung-Yuan Cheng" userId="a09f20b55ac566c1" providerId="LiveId" clId="{C333F59E-E070-48BF-9FA4-ABE954170856}" dt="2022-07-04T07:58:04.090" v="555" actId="47"/>
        <pc:sldMkLst>
          <pc:docMk/>
          <pc:sldMk cId="1913379058" sldId="278"/>
        </pc:sldMkLst>
      </pc:sldChg>
      <pc:sldChg chg="addSp delSp modSp add mod modNotesTx">
        <pc:chgData name="Chung-Yuan Cheng" userId="a09f20b55ac566c1" providerId="LiveId" clId="{C333F59E-E070-48BF-9FA4-ABE954170856}" dt="2022-07-04T08:00:58.308" v="582"/>
        <pc:sldMkLst>
          <pc:docMk/>
          <pc:sldMk cId="1945170978" sldId="278"/>
        </pc:sldMkLst>
        <pc:spChg chg="add del">
          <ac:chgData name="Chung-Yuan Cheng" userId="a09f20b55ac566c1" providerId="LiveId" clId="{C333F59E-E070-48BF-9FA4-ABE954170856}" dt="2022-07-04T08:00:48.227" v="580"/>
          <ac:spMkLst>
            <pc:docMk/>
            <pc:sldMk cId="1945170978" sldId="278"/>
            <ac:spMk id="2" creationId="{6321CAE8-6B81-A96C-9AEE-557AF2F51230}"/>
          </ac:spMkLst>
        </pc:spChg>
        <pc:spChg chg="mod">
          <ac:chgData name="Chung-Yuan Cheng" userId="a09f20b55ac566c1" providerId="LiveId" clId="{C333F59E-E070-48BF-9FA4-ABE954170856}" dt="2022-07-04T08:00:58.308" v="582"/>
          <ac:spMkLst>
            <pc:docMk/>
            <pc:sldMk cId="1945170978" sldId="278"/>
            <ac:spMk id="5" creationId="{7ADA7D19-59A8-4DDF-DF15-F7E318B446B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05T02:22:1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8895 0 0,'2'3'0'0'0,"-1"-1"0"0"0,1 1 0 0 0,-1-1 0 0 0,0 1 0 0 0,1-1 0 0 0,-1 1 0 0 0,0 0 0 0 0,-1 0 0 0 0,1-1 0 0 0,0 1 0 0 0,-1 0 0 0 0,0 0 0 0 0,0 0 0 0 0,0 0 0 0 0,0 0 0 0 0,0 0 0 0 0,0-1 0 0 0,-1 1 0 0 0,0 3 0 0 0,-1-1 0 0 0,-1 0 0 0 0,1 0 0 0 0,-1 0 0 0 0,0-1 0 0 0,-1 0 0 0 0,1 1 0 0 0,-1-1 0 0 0,-4 4 0 0 0,-16 13 0 0 0,14-16 0 0 0,10-5 0 0 0,0 0 0 0 0,0 0 0 0 0,0 0 0 0 0,0 0 0 0 0,0 0 0 0 0,-1 0 0 0 0,1 0 0 0 0,0 0 0 0 0,0 0 0 0 0,0 0 0 0 0,0 0 0 0 0,0 0 0 0 0,-1 0 0 0 0,1 0 0 0 0,0 0 0 0 0,0 0 0 0 0,0 0 0 0 0,0 0 0 0 0,0 0 0 0 0,-1-1 0 0 0,1 1 0 0 0,0 0 0 0 0,0 0 0 0 0,0 0 0 0 0,0 0 0 0 0,0 0 0 0 0,0 0 0 0 0,0 0 0 0 0,0-1 0 0 0,-1 1 0 0 0,1 0 0 0 0,0 0 0 0 0,0 0 0 0 0,0 0 0 0 0,0 0 0 0 0,0 0 0 0 0,0-1 0 0 0,0 1 0 0 0,0 0 0 0 0,0 0 0 0 0,0 0 0 0 0,0 0 0 0 0,0-1 0 0 0,0 4 1209 0 0,0 6 4656 0 0,1-9-5752 0 0,-1 0-1 0 0,1 1 1 0 0,0-1 0 0 0,0 0-1 0 0,0 0 1 0 0,-1 0-1 0 0,1 0 1 0 0,0 0 0 0 0,0 0-1 0 0,0 0 1 0 0,0 0-1 0 0,-1 0 1 0 0,1 0 0 0 0,0-1-1 0 0,0 1 1 0 0,-1 0-1 0 0,1 0 1 0 0,0-1 0 0 0,0 1-1 0 0,0-1 1 0 0,3-1-72 0 0,44-13 81 0 0,-46 14-123 0 0,0 1 1 0 0,0-1-1 0 0,0 1 1 0 0,0 0-1 0 0,0-1 1 0 0,1 1-1 0 0,-1 0 1 0 0,0 1 0 0 0,0-1-1 0 0,0 0 1 0 0,0 1-1 0 0,0-1 1 0 0,0 1-1 0 0,0-1 1 0 0,0 1-1 0 0,0 0 1 0 0,0 0 0 0 0,0 0-1 0 0,-1 0 1 0 0,4 2-1 0 0,-4-1 1 0 0,0 0 0 0 0,0-1 0 0 0,-1 1 0 0 0,1 0 0 0 0,0 0 0 0 0,-1 0 0 0 0,1-1 0 0 0,-1 1 0 0 0,0 0 0 0 0,0 0 0 0 0,0 0 0 0 0,0 0 0 0 0,0 0 0 0 0,0 0 0 0 0,0 0-1 0 0,-1-1 1 0 0,1 1 0 0 0,-1 0 0 0 0,1 0 0 0 0,-1 0 0 0 0,0-1 0 0 0,1 1 0 0 0,-1 0 0 0 0,-2 2 0 0 0,-25 40 15 0 0,0-9 461 0 0,-2-1 1 0 0,-1-1 0 0 0,-41 32-1 0 0,72-65-468 0 0,0 0 1 0 0,0 0-1 0 0,0 0 0 0 0,0 0 1 0 0,0 0-1 0 0,0 0 0 0 0,0 0 0 0 0,0 0 1 0 0,0 0-1 0 0,-1 0 0 0 0,1 0 1 0 0,0 0-1 0 0,0 0 0 0 0,0-1 0 0 0,0 1 1 0 0,0 0-1 0 0,0 0 0 0 0,0 0 0 0 0,0 0 1 0 0,0 0-1 0 0,0 0 0 0 0,0 0 1 0 0,0 0-1 0 0,0 0 0 0 0,-1 0 0 0 0,1 0 1 0 0,0 0-1 0 0,0 0 0 0 0,0 0 1 0 0,0 1-1 0 0,0-1 0 0 0,0 0 0 0 0,0 0 1 0 0,0 0-1 0 0,0 0 0 0 0,0 0 1 0 0,0 0-1 0 0,0 0 0 0 0,6-11 85 0 0,11-12-77 0 0,-2 5-9 0 0,1 0 0 0 0,25-21-1 0 0,-32 31-43 0 0,1 1 0 0 0,0 0 0 0 0,0 1 0 0 0,0 0 0 0 0,0 0 1 0 0,20-6-1 0 0,-15 9-1414 0 0,-2 4-5412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AF10D-2269-44A0-9D65-A8F5671BACCA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1463A-3A15-49E7-8C79-B70A9BB0E0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55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>
                <a:effectLst/>
                <a:latin typeface="JetBrains Mono"/>
              </a:rPr>
              <a:t>RNN</a:t>
            </a:r>
            <a:r>
              <a:rPr lang="zh-TW" altLang="en-US" dirty="0"/>
              <a:t>來製作一個自動產生文字的機器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1463A-3A15-49E7-8C79-B70A9BB0E0B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24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4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81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107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500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80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808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764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457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33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2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07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69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25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97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2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7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83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E421118-2745-4BEE-A7A7-96F786050822}" type="datetimeFigureOut">
              <a:rPr lang="zh-TW" altLang="en-US" smtClean="0"/>
              <a:t>2022/7/11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558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6170C-7154-D9EF-3ED2-DB390A550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5118" y="609601"/>
            <a:ext cx="9587884" cy="3200400"/>
          </a:xfrm>
        </p:spPr>
        <p:txBody>
          <a:bodyPr/>
          <a:lstStyle/>
          <a:p>
            <a:r>
              <a:rPr lang="en-US" altLang="zh-TW" dirty="0"/>
              <a:t>NLP, Transformer, </a:t>
            </a:r>
            <a:r>
              <a:rPr lang="en-US" altLang="zh-TW" dirty="0" err="1"/>
              <a:t>bert</a:t>
            </a:r>
            <a:r>
              <a:rPr lang="en-US" altLang="zh-TW" dirty="0"/>
              <a:t> </a:t>
            </a:r>
            <a:r>
              <a:rPr lang="zh-TW" altLang="en-US" dirty="0"/>
              <a:t>簡介</a:t>
            </a:r>
            <a:br>
              <a:rPr lang="en-US" altLang="zh-TW" dirty="0"/>
            </a:br>
            <a:r>
              <a:rPr lang="zh-TW" altLang="en-US" dirty="0"/>
              <a:t>及</a:t>
            </a:r>
            <a:r>
              <a:rPr lang="en-US" altLang="zh-TW" dirty="0" err="1"/>
              <a:t>Tensorflow</a:t>
            </a:r>
            <a:r>
              <a:rPr lang="en-US" altLang="zh-TW" dirty="0"/>
              <a:t> hub</a:t>
            </a:r>
            <a:r>
              <a:rPr lang="zh-TW" altLang="en-US" dirty="0"/>
              <a:t>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3FC699-9C6C-3A84-ED6B-4143CD420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316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5AC1D25C-F9D6-D85F-E0D6-B121F1588A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5369" b="103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DB5B469-1704-C1AE-AEE5-A66F6A7C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02" y="140021"/>
            <a:ext cx="11493795" cy="783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TW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Gpu</a:t>
            </a:r>
            <a:r>
              <a:rPr lang="en-US" altLang="zh-TW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n-US" altLang="zh-TW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freandly</a:t>
            </a:r>
            <a:r>
              <a:rPr lang="en-US" altLang="zh-TW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: array multiplication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59342CA-F9B3-CE95-8D44-A46D4DB2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37" y="2955852"/>
            <a:ext cx="7649499" cy="35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2DABC99-824F-7260-D6C2-7CDE7076B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37" y="1063295"/>
            <a:ext cx="7649498" cy="189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B42DE84-5D46-96DB-20D2-BB1AEE7E1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36" y="2243470"/>
            <a:ext cx="3524940" cy="263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4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B4A4A-9858-0C6C-F26E-9F6D8CF7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50" y="131135"/>
            <a:ext cx="9905998" cy="581247"/>
          </a:xfrm>
        </p:spPr>
        <p:txBody>
          <a:bodyPr/>
          <a:lstStyle/>
          <a:p>
            <a:r>
              <a:rPr lang="en-US" altLang="zh-TW" dirty="0"/>
              <a:t>Multi-head self-attention </a:t>
            </a:r>
            <a:r>
              <a:rPr lang="en-US" altLang="zh-TW" sz="2000" dirty="0"/>
              <a:t>(e.g. head=2)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8CDBF1B-7871-85B2-0814-45D569D7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457" y="813392"/>
            <a:ext cx="8285085" cy="583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855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83DA5-5EA5-5F79-2A90-4A4ADD61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06" y="269358"/>
            <a:ext cx="9905998" cy="8789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可是</a:t>
            </a:r>
            <a:r>
              <a:rPr lang="en-US" altLang="zh-TW" dirty="0"/>
              <a:t>self-attention</a:t>
            </a:r>
            <a:r>
              <a:rPr lang="zh-TW" altLang="en-US" dirty="0"/>
              <a:t>沒有</a:t>
            </a:r>
            <a:r>
              <a:rPr lang="en-US" altLang="zh-TW" dirty="0"/>
              <a:t>RNN</a:t>
            </a:r>
            <a:r>
              <a:rPr lang="zh-TW" altLang="en-US" dirty="0"/>
              <a:t>的順序特性怎麼辦</a:t>
            </a:r>
            <a:br>
              <a:rPr lang="en-US" altLang="zh-TW" dirty="0"/>
            </a:br>
            <a:r>
              <a:rPr lang="en-US" altLang="zh-TW" dirty="0"/>
              <a:t>(positional encoding)</a:t>
            </a:r>
            <a:endParaRPr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98F6796-CB7E-31FA-4F8A-E0701A388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022" y="840987"/>
            <a:ext cx="7155712" cy="586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B2EAFCC-05C2-7AB5-C476-B38CE09FB4F6}"/>
              </a:ext>
            </a:extLst>
          </p:cNvPr>
          <p:cNvSpPr txBox="1"/>
          <p:nvPr/>
        </p:nvSpPr>
        <p:spPr>
          <a:xfrm>
            <a:off x="144681" y="2600905"/>
            <a:ext cx="46215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-apple-system"/>
              </a:rPr>
              <a:t>沒有位置資訊：所以有一個唯一的位置向量 </a:t>
            </a:r>
            <a:r>
              <a:rPr lang="en-US" altLang="zh-TW" b="0" i="0" dirty="0" err="1">
                <a:effectLst/>
                <a:latin typeface="MJXc-TeX-math-I"/>
              </a:rPr>
              <a:t>e</a:t>
            </a:r>
            <a:r>
              <a:rPr lang="en-US" altLang="zh-TW" b="0" i="0" baseline="30000" dirty="0" err="1">
                <a:effectLst/>
                <a:latin typeface="MJXc-TeX-math-I"/>
              </a:rPr>
              <a:t>i</a:t>
            </a:r>
            <a:r>
              <a:rPr lang="zh-TW" altLang="en-US" b="0" i="0" dirty="0">
                <a:effectLst/>
                <a:latin typeface="-apple-system"/>
              </a:rPr>
              <a:t>，不是學出來的而是人設置的。</a:t>
            </a:r>
            <a:endParaRPr lang="en-US" altLang="zh-TW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-apple-system"/>
              </a:rPr>
              <a:t>其他方法：使用</a:t>
            </a:r>
            <a:r>
              <a:rPr lang="en-US" altLang="zh-TW" b="0" i="0" dirty="0">
                <a:effectLst/>
                <a:latin typeface="-apple-system"/>
              </a:rPr>
              <a:t>one-hot encoding</a:t>
            </a:r>
            <a:r>
              <a:rPr lang="zh-TW" altLang="en-US" b="0" i="0" dirty="0">
                <a:effectLst/>
                <a:latin typeface="-apple-system"/>
              </a:rPr>
              <a:t>表示的</a:t>
            </a:r>
            <a:r>
              <a:rPr lang="en-US" altLang="zh-TW" b="0" i="0" dirty="0">
                <a:effectLst/>
                <a:latin typeface="MJXc-TeX-math-I"/>
              </a:rPr>
              <a:t>p</a:t>
            </a:r>
            <a:r>
              <a:rPr lang="en-US" altLang="zh-TW" b="0" i="0" baseline="30000" dirty="0">
                <a:effectLst/>
                <a:latin typeface="MJXc-TeX-math-I"/>
              </a:rPr>
              <a:t>i</a:t>
            </a:r>
            <a:r>
              <a:rPr lang="zh-TW" altLang="en-US" b="0" i="0" dirty="0">
                <a:effectLst/>
                <a:latin typeface="-apple-system"/>
              </a:rPr>
              <a:t>為</a:t>
            </a:r>
            <a:r>
              <a:rPr lang="en-US" altLang="zh-TW" b="0" i="0" dirty="0">
                <a:effectLst/>
                <a:latin typeface="MJXc-TeX-math-I"/>
              </a:rPr>
              <a:t>x</a:t>
            </a:r>
            <a:r>
              <a:rPr lang="en-US" altLang="zh-TW" b="0" i="0" baseline="30000" dirty="0">
                <a:effectLst/>
                <a:latin typeface="MJXc-TeX-math-I"/>
              </a:rPr>
              <a:t>i</a:t>
            </a:r>
            <a:r>
              <a:rPr lang="zh-TW" altLang="en-US" b="0" i="0" dirty="0">
                <a:effectLst/>
                <a:latin typeface="-apple-system"/>
              </a:rPr>
              <a:t>表示其位置</a:t>
            </a:r>
          </a:p>
        </p:txBody>
      </p:sp>
    </p:spTree>
    <p:extLst>
      <p:ext uri="{BB962C8B-B14F-4D97-AF65-F5344CB8AC3E}">
        <p14:creationId xmlns:p14="http://schemas.microsoft.com/office/powerpoint/2010/main" val="3563467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1D9C6D74-861B-58BF-8A6F-76552BAEB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400" dirty="0"/>
              <a:t>當你把剛剛學到的東西全部拚在一起的時候</a:t>
            </a:r>
            <a:r>
              <a:rPr lang="en-US" altLang="zh-TW" sz="4400" dirty="0"/>
              <a:t>……</a:t>
            </a:r>
          </a:p>
        </p:txBody>
      </p:sp>
      <p:pic>
        <p:nvPicPr>
          <p:cNvPr id="8194" name="Picture 2" descr="BERT模型總結- 程式人生">
            <a:extLst>
              <a:ext uri="{FF2B5EF4-FFF2-40B4-BE49-F238E27FC236}">
                <a16:creationId xmlns:a16="http://schemas.microsoft.com/office/drawing/2014/main" id="{A606673C-AD03-91F2-4BEB-52CDE239F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16" y="380848"/>
            <a:ext cx="4245824" cy="609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5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8B9754B-7C93-C3E0-309B-3E911518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51637"/>
            <a:ext cx="9905998" cy="815163"/>
          </a:xfrm>
        </p:spPr>
        <p:txBody>
          <a:bodyPr/>
          <a:lstStyle/>
          <a:p>
            <a:r>
              <a:rPr lang="zh-TW" altLang="en-US" dirty="0"/>
              <a:t>所以</a:t>
            </a:r>
            <a:r>
              <a:rPr lang="en-US" altLang="zh-TW" dirty="0"/>
              <a:t>transformer</a:t>
            </a:r>
            <a:r>
              <a:rPr lang="zh-TW" altLang="en-US" dirty="0"/>
              <a:t>到底在</a:t>
            </a:r>
            <a:r>
              <a:rPr lang="en-US" altLang="zh-TW" dirty="0"/>
              <a:t>seq2seq</a:t>
            </a:r>
            <a:r>
              <a:rPr lang="zh-TW" altLang="en-US" dirty="0"/>
              <a:t>的哪裡</a:t>
            </a:r>
          </a:p>
        </p:txBody>
      </p:sp>
      <p:pic>
        <p:nvPicPr>
          <p:cNvPr id="6" name="Picture 2" descr="BERT模型總結- 程式人生">
            <a:extLst>
              <a:ext uri="{FF2B5EF4-FFF2-40B4-BE49-F238E27FC236}">
                <a16:creationId xmlns:a16="http://schemas.microsoft.com/office/drawing/2014/main" id="{7553D267-3F19-6893-DD47-4AA7C5A46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49" y="1066800"/>
            <a:ext cx="3805296" cy="546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8663E7F-9B20-98B7-938E-146BF0609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3" t="34002" b="3560"/>
          <a:stretch/>
        </p:blipFill>
        <p:spPr bwMode="auto">
          <a:xfrm>
            <a:off x="778716" y="2015490"/>
            <a:ext cx="4293616" cy="37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EF22DB83-EC96-EF97-5B61-79F4BAA5972C}"/>
              </a:ext>
            </a:extLst>
          </p:cNvPr>
          <p:cNvSpPr/>
          <p:nvPr/>
        </p:nvSpPr>
        <p:spPr>
          <a:xfrm rot="10800000">
            <a:off x="5129406" y="3428996"/>
            <a:ext cx="1459283" cy="88403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E8EF5E3-64EE-B4E0-D7D1-2FDBB2941587}"/>
              </a:ext>
            </a:extLst>
          </p:cNvPr>
          <p:cNvSpPr txBox="1"/>
          <p:nvPr/>
        </p:nvSpPr>
        <p:spPr>
          <a:xfrm>
            <a:off x="7227116" y="2431464"/>
            <a:ext cx="145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Encoder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6267BA-C546-7FB8-8461-12B18AEB34AB}"/>
              </a:ext>
            </a:extLst>
          </p:cNvPr>
          <p:cNvSpPr txBox="1"/>
          <p:nvPr/>
        </p:nvSpPr>
        <p:spPr>
          <a:xfrm>
            <a:off x="7365305" y="1154636"/>
            <a:ext cx="1515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Decoder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63340-7E97-CE79-D83E-DD15CB41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21080"/>
          </a:xfrm>
        </p:spPr>
        <p:txBody>
          <a:bodyPr/>
          <a:lstStyle/>
          <a:p>
            <a:r>
              <a:rPr lang="en-US" altLang="zh-TW" dirty="0"/>
              <a:t>Bert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1EA5C-73EC-7C54-6A64-51A9D00D8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E97B21-19E6-388A-3B17-0C8B1C3B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3" y="1630680"/>
            <a:ext cx="11760853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3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97604-2347-CC7A-65FF-2029A60C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20B1CD-445F-3F00-FCFF-0A58AED5E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2420DDB-2BF6-6803-F6A6-87F21A31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10515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35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A2803-3F79-01B6-18E7-A8242EAE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C379CA-5E8C-6600-0A97-8403C0F57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BC168F-ABD5-BC06-2642-DA472E58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2" y="1001447"/>
            <a:ext cx="11407140" cy="485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6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52010-D6FF-8355-EDB7-D7C899305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9A27B1-7C3A-D186-DACF-918F897B3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E01FE2-C437-ABD6-5EEB-FED9F8AE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371"/>
            <a:ext cx="12192000" cy="572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1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097E570-8715-1973-8ED3-46C3CDCF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A7D19-59A8-4DDF-DF15-F7E318B44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IMDB</a:t>
            </a:r>
            <a:r>
              <a:rPr lang="zh-TW" altLang="en-US" dirty="0"/>
              <a:t>資料庫結合 </a:t>
            </a:r>
            <a:r>
              <a:rPr lang="en-US" altLang="zh-TW" dirty="0"/>
              <a:t>TensorFlow Hub</a:t>
            </a:r>
            <a:r>
              <a:rPr lang="zh-TW" altLang="en-US" dirty="0"/>
              <a:t>上的</a:t>
            </a:r>
            <a:r>
              <a:rPr lang="en-US" altLang="zh-TW" dirty="0"/>
              <a:t>BERT</a:t>
            </a:r>
            <a:r>
              <a:rPr lang="zh-TW" altLang="en-US" dirty="0"/>
              <a:t>進行</a:t>
            </a:r>
            <a:r>
              <a:rPr lang="en-US" altLang="zh-TW" dirty="0"/>
              <a:t>Finetune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517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E5A64-8320-8E0A-6FAD-4227CF40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D830A4-ADFD-E34C-6449-335AA486B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Natural Language Processing (NLP)</a:t>
            </a:r>
          </a:p>
          <a:p>
            <a:r>
              <a:rPr lang="en-US" altLang="zh-TW" sz="3600" dirty="0"/>
              <a:t>Transformer</a:t>
            </a:r>
          </a:p>
          <a:p>
            <a:r>
              <a:rPr lang="en-US" altLang="zh-TW" sz="3600" dirty="0"/>
              <a:t>Bidirectional Encoder Representations from Transformers (BERT)</a:t>
            </a:r>
            <a:endParaRPr lang="zh-TW" alt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7D9A0DE3-E32D-653C-6C1A-797EB21D146D}"/>
                  </a:ext>
                </a:extLst>
              </p14:cNvPr>
              <p14:cNvContentPartPr/>
              <p14:nvPr/>
            </p14:nvContentPartPr>
            <p14:xfrm>
              <a:off x="11629248" y="1975493"/>
              <a:ext cx="77040" cy="13896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7D9A0DE3-E32D-653C-6C1A-797EB21D14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0608" y="1966493"/>
                <a:ext cx="9468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67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7CC4B2-C6F1-A980-2027-947567FF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38200"/>
          </a:xfrm>
        </p:spPr>
        <p:txBody>
          <a:bodyPr/>
          <a:lstStyle/>
          <a:p>
            <a:r>
              <a:rPr lang="zh-TW" altLang="en-US" dirty="0"/>
              <a:t>自然語言處理 </a:t>
            </a:r>
            <a:r>
              <a:rPr lang="en-US" altLang="zh-TW" dirty="0"/>
              <a:t>(NLP)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7B5724-55BE-5D22-51CB-E56038A10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49" y="1426029"/>
            <a:ext cx="80613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89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AC464-6FCD-2F94-9A26-11952658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370115"/>
            <a:ext cx="9905998" cy="1077686"/>
          </a:xfrm>
        </p:spPr>
        <p:txBody>
          <a:bodyPr/>
          <a:lstStyle/>
          <a:p>
            <a:r>
              <a:rPr lang="zh-TW" altLang="en-US" dirty="0"/>
              <a:t>斷字</a:t>
            </a:r>
            <a:r>
              <a:rPr lang="en-US" altLang="zh-TW" dirty="0"/>
              <a:t>/</a:t>
            </a:r>
            <a:r>
              <a:rPr lang="zh-TW" altLang="en-US" dirty="0"/>
              <a:t>斷詞</a:t>
            </a:r>
            <a:r>
              <a:rPr lang="en-US" altLang="zh-TW" dirty="0"/>
              <a:t>/</a:t>
            </a:r>
            <a:r>
              <a:rPr lang="zh-TW" altLang="en-US" dirty="0"/>
              <a:t>斷句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14939E-9990-6EE3-588F-9236C7D52713}"/>
              </a:ext>
            </a:extLst>
          </p:cNvPr>
          <p:cNvSpPr txBox="1"/>
          <p:nvPr/>
        </p:nvSpPr>
        <p:spPr>
          <a:xfrm>
            <a:off x="707571" y="1722014"/>
            <a:ext cx="109074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zh-TW" altLang="en-US" sz="3200" dirty="0"/>
              <a:t>初步斷詞</a:t>
            </a:r>
            <a:endParaRPr lang="en-US" altLang="zh-TW" sz="3200" dirty="0"/>
          </a:p>
          <a:p>
            <a:pPr marL="342900" indent="-342900">
              <a:buClr>
                <a:schemeClr val="bg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zh-TW" altLang="en-US" sz="3200" dirty="0"/>
              <a:t>未知詞偵測</a:t>
            </a:r>
            <a:endParaRPr lang="en-US" altLang="zh-TW" sz="3200" dirty="0"/>
          </a:p>
          <a:p>
            <a:pPr marL="342900" indent="-342900">
              <a:buClr>
                <a:schemeClr val="bg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zh-TW" altLang="en-US" sz="3200" dirty="0"/>
              <a:t>人名擷取</a:t>
            </a:r>
            <a:endParaRPr lang="en-US" altLang="zh-TW" sz="3200" dirty="0"/>
          </a:p>
          <a:p>
            <a:pPr marL="342900" indent="-342900">
              <a:buClr>
                <a:schemeClr val="bg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zh-TW" altLang="en-US" sz="3200" dirty="0"/>
              <a:t>複合詞擷取</a:t>
            </a:r>
            <a:endParaRPr lang="en-US" altLang="zh-TW" sz="3200" dirty="0"/>
          </a:p>
          <a:p>
            <a:pPr marL="342900" indent="-342900">
              <a:buClr>
                <a:schemeClr val="bg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zh-TW" altLang="en-US" sz="3200" dirty="0"/>
              <a:t>專有名詞擷取</a:t>
            </a:r>
            <a:endParaRPr lang="en-US" altLang="zh-TW" sz="3200" dirty="0"/>
          </a:p>
          <a:p>
            <a:pPr marL="342900" indent="-342900">
              <a:buClr>
                <a:schemeClr val="bg1">
                  <a:lumMod val="60000"/>
                  <a:lumOff val="40000"/>
                </a:schemeClr>
              </a:buClr>
              <a:buFont typeface="+mj-lt"/>
              <a:buAutoNum type="arabicPeriod"/>
            </a:pPr>
            <a:r>
              <a:rPr lang="zh-TW" altLang="en-US" sz="3200" dirty="0"/>
              <a:t>重新斷詞</a:t>
            </a:r>
            <a:endParaRPr lang="en-US" altLang="zh-TW" sz="3200" dirty="0"/>
          </a:p>
          <a:p>
            <a:pPr marL="342900" indent="-342900">
              <a:buClr>
                <a:schemeClr val="bg1">
                  <a:lumMod val="60000"/>
                  <a:lumOff val="40000"/>
                </a:schemeClr>
              </a:buClr>
              <a:buFont typeface="+mj-lt"/>
              <a:buAutoNum type="arabicPeriod"/>
            </a:pPr>
            <a:endParaRPr lang="en-US" altLang="zh-TW" sz="3200" dirty="0"/>
          </a:p>
          <a:p>
            <a:pPr algn="ctr">
              <a:buClr>
                <a:schemeClr val="bg1">
                  <a:lumMod val="60000"/>
                  <a:lumOff val="40000"/>
                </a:schemeClr>
              </a:buClr>
            </a:pPr>
            <a:r>
              <a:rPr lang="zh-TW" altLang="en-US" sz="3200" dirty="0"/>
              <a:t>聰明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加上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努力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才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能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成功</a:t>
            </a:r>
            <a:endParaRPr lang="en-US" altLang="zh-TW" sz="3200" dirty="0"/>
          </a:p>
          <a:p>
            <a:pPr algn="ctr">
              <a:buClr>
                <a:schemeClr val="bg1">
                  <a:lumMod val="60000"/>
                  <a:lumOff val="40000"/>
                </a:schemeClr>
              </a:buClr>
            </a:pPr>
            <a:r>
              <a:rPr lang="zh-TW" altLang="en-US" sz="3200" dirty="0"/>
              <a:t>他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很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有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才能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也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很</a:t>
            </a:r>
            <a:r>
              <a:rPr lang="en-US" altLang="zh-TW" sz="3200" dirty="0"/>
              <a:t>&lt;SEP&gt;</a:t>
            </a:r>
            <a:r>
              <a:rPr lang="zh-TW" altLang="en-US" sz="3200" dirty="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69410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85F49BC-9DB1-FFDB-9DBB-F819EE0A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Before transformer…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F9016FD-2555-2B96-4A68-FE7FE6849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71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70EEE39-8E60-2272-5A42-0772E66E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Sequence to sequence (seq2seq)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127781-50E4-7227-8A4E-39C6A1C20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41" y="2514600"/>
            <a:ext cx="5777587" cy="36565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9C51F3B-EF64-9BEE-1245-29C6A445B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1"/>
          <a:stretch/>
        </p:blipFill>
        <p:spPr bwMode="auto">
          <a:xfrm>
            <a:off x="6299268" y="2788388"/>
            <a:ext cx="5587891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06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4FDB19-481B-1AC6-86F0-1360D25E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822" y="251637"/>
            <a:ext cx="9905998" cy="815163"/>
          </a:xfrm>
        </p:spPr>
        <p:txBody>
          <a:bodyPr/>
          <a:lstStyle/>
          <a:p>
            <a:r>
              <a:rPr lang="en-US" altLang="zh-TW" dirty="0"/>
              <a:t>How to parallel (where)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C70F16-4AF0-3435-4F9C-356248F2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03" y="1179922"/>
            <a:ext cx="10642393" cy="53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9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B98024-E64E-4C12-5025-9CDE6270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5723C6-BB2B-5706-B746-3AB10492A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4" y="2801686"/>
            <a:ext cx="4836118" cy="319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3F793D7-433A-54F5-134B-606AD63B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14" y="835486"/>
            <a:ext cx="6933955" cy="5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27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EAF8B-D110-0277-416F-E578B56A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82" y="120503"/>
            <a:ext cx="9905998" cy="783265"/>
          </a:xfrm>
        </p:spPr>
        <p:txBody>
          <a:bodyPr/>
          <a:lstStyle/>
          <a:p>
            <a:r>
              <a:rPr lang="en-US" altLang="zh-TW" dirty="0"/>
              <a:t>Parallel self-attention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E49940-DBDB-85A0-96B1-94C5BEFB2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2" y="1934683"/>
            <a:ext cx="3971199" cy="298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4C4D980-9621-08E3-F751-EE7D2FB4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83" y="903768"/>
            <a:ext cx="7381875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213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TM03457485[[fn=網狀]]</Template>
  <TotalTime>150</TotalTime>
  <Words>232</Words>
  <Application>Microsoft Office PowerPoint</Application>
  <PresentationFormat>寬螢幕</PresentationFormat>
  <Paragraphs>36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6" baseType="lpstr">
      <vt:lpstr>-apple-system</vt:lpstr>
      <vt:lpstr>JetBrains Mono</vt:lpstr>
      <vt:lpstr>MJXc-TeX-math-I</vt:lpstr>
      <vt:lpstr>Arial</vt:lpstr>
      <vt:lpstr>Calibri</vt:lpstr>
      <vt:lpstr>Century Gothic</vt:lpstr>
      <vt:lpstr>網狀</vt:lpstr>
      <vt:lpstr>NLP, Transformer, bert 簡介 及Tensorflow hub介紹</vt:lpstr>
      <vt:lpstr>Outline</vt:lpstr>
      <vt:lpstr>自然語言處理 (NLP)</vt:lpstr>
      <vt:lpstr>斷字/斷詞/斷句</vt:lpstr>
      <vt:lpstr>Before transformer…</vt:lpstr>
      <vt:lpstr>Sequence to sequence (seq2seq)</vt:lpstr>
      <vt:lpstr>How to parallel (where)</vt:lpstr>
      <vt:lpstr>Self-attention</vt:lpstr>
      <vt:lpstr>Parallel self-attention</vt:lpstr>
      <vt:lpstr>Gpu freandly: array multiplication</vt:lpstr>
      <vt:lpstr>Multi-head self-attention (e.g. head=2)</vt:lpstr>
      <vt:lpstr>可是self-attention沒有RNN的順序特性怎麼辦 (positional encoding)</vt:lpstr>
      <vt:lpstr>當你把剛剛學到的東西全部拚在一起的時候……</vt:lpstr>
      <vt:lpstr>所以transformer到底在seq2seq的哪裡</vt:lpstr>
      <vt:lpstr>Bert</vt:lpstr>
      <vt:lpstr>PowerPoint 簡報</vt:lpstr>
      <vt:lpstr>PowerPoint 簡報</vt:lpstr>
      <vt:lpstr>PowerPoint 簡報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CNN, RNN, LSTM, Transformer之演進</dc:title>
  <dc:creator>Chung-Yuan Cheng</dc:creator>
  <cp:lastModifiedBy>Chung-Yuan Cheng</cp:lastModifiedBy>
  <cp:revision>1</cp:revision>
  <dcterms:created xsi:type="dcterms:W3CDTF">2022-07-04T07:15:13Z</dcterms:created>
  <dcterms:modified xsi:type="dcterms:W3CDTF">2022-07-11T06:17:54Z</dcterms:modified>
</cp:coreProperties>
</file>